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276" r:id="rId3"/>
    <p:sldId id="277" r:id="rId4"/>
    <p:sldId id="268" r:id="rId5"/>
    <p:sldId id="278" r:id="rId6"/>
    <p:sldId id="281" r:id="rId7"/>
    <p:sldId id="280" r:id="rId8"/>
    <p:sldId id="270" r:id="rId9"/>
    <p:sldId id="271" r:id="rId10"/>
    <p:sldId id="272" r:id="rId11"/>
    <p:sldId id="273" r:id="rId12"/>
    <p:sldId id="288" r:id="rId13"/>
    <p:sldId id="274" r:id="rId14"/>
    <p:sldId id="282" r:id="rId15"/>
    <p:sldId id="283" r:id="rId16"/>
    <p:sldId id="284" r:id="rId17"/>
  </p:sldIdLst>
  <p:sldSz cx="14630400" cy="8229600"/>
  <p:notesSz cx="8229600" cy="14630400"/>
  <p:embeddedFontLst>
    <p:embeddedFont>
      <p:font typeface="Poppins" panose="00000500000000000000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5E82"/>
    <a:srgbClr val="E0D9D9"/>
    <a:srgbClr val="F5F5F5"/>
    <a:srgbClr val="E5D9F2"/>
    <a:srgbClr val="6B3F69"/>
    <a:srgbClr val="BADFDB"/>
    <a:srgbClr val="640D5F"/>
    <a:srgbClr val="456882"/>
    <a:srgbClr val="FFF7DD"/>
    <a:srgbClr val="FF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254089-3CC0-4732-871E-74390C7DF323}" type="doc">
      <dgm:prSet loTypeId="urn:microsoft.com/office/officeart/2005/8/layout/cycle5" loCatId="cycle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9E44897E-4453-41D3-9622-D968AF8B919A}">
      <dgm:prSet phldrT="[Text]" phldr="0" custT="1"/>
      <dgm:spPr/>
      <dgm:t>
        <a:bodyPr/>
        <a:lstStyle/>
        <a:p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E-Commerce platforms</a:t>
          </a:r>
        </a:p>
      </dgm:t>
    </dgm:pt>
    <dgm:pt modelId="{B37C8A4C-B54A-44D3-B70E-5E1F88E00A49}" type="parTrans" cxnId="{3D03C977-C95B-48AD-9BDA-1E1EFFA8AD71}">
      <dgm:prSet/>
      <dgm:spPr/>
      <dgm:t>
        <a:bodyPr/>
        <a:lstStyle/>
        <a:p>
          <a:endParaRPr lang="en-IN"/>
        </a:p>
      </dgm:t>
    </dgm:pt>
    <dgm:pt modelId="{4839CBF7-6551-44F8-A44D-E5136171856B}" type="sibTrans" cxnId="{3D03C977-C95B-48AD-9BDA-1E1EFFA8AD71}">
      <dgm:prSet/>
      <dgm:spPr/>
      <dgm:t>
        <a:bodyPr/>
        <a:lstStyle/>
        <a:p>
          <a:endParaRPr lang="en-IN" sz="2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81AF0080-D15A-4335-8CB9-9A00CE3C805F}">
      <dgm:prSet phldrT="[Text]" phldr="0" custT="1"/>
      <dgm:spPr/>
      <dgm:t>
        <a:bodyPr/>
        <a:lstStyle/>
        <a:p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Healthcare systems</a:t>
          </a:r>
        </a:p>
      </dgm:t>
    </dgm:pt>
    <dgm:pt modelId="{77E0D906-2BC6-4825-8FB8-4CCD5E9F05FA}" type="parTrans" cxnId="{1F5F767B-2652-45C3-B669-365975B199FF}">
      <dgm:prSet/>
      <dgm:spPr/>
      <dgm:t>
        <a:bodyPr/>
        <a:lstStyle/>
        <a:p>
          <a:endParaRPr lang="en-IN"/>
        </a:p>
      </dgm:t>
    </dgm:pt>
    <dgm:pt modelId="{F4749BFC-F375-4008-90C4-010C511E158D}" type="sibTrans" cxnId="{1F5F767B-2652-45C3-B669-365975B199FF}">
      <dgm:prSet/>
      <dgm:spPr/>
      <dgm:t>
        <a:bodyPr/>
        <a:lstStyle/>
        <a:p>
          <a:endParaRPr lang="en-IN" sz="2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81F4E529-6CD5-473C-AB49-EA296D328AEB}">
      <dgm:prSet phldrT="[Text]" phldr="0" custT="1"/>
      <dgm:spPr/>
      <dgm:t>
        <a:bodyPr/>
        <a:lstStyle/>
        <a:p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Government </a:t>
          </a:r>
          <a:r>
            <a:rPr lang="en-IN" sz="1400" dirty="0" err="1">
              <a:latin typeface="Poppins" panose="00000500000000000000" pitchFamily="2" charset="0"/>
              <a:cs typeface="Poppins" panose="00000500000000000000" pitchFamily="2" charset="0"/>
            </a:rPr>
            <a:t>defense</a:t>
          </a:r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 agencies</a:t>
          </a:r>
        </a:p>
      </dgm:t>
    </dgm:pt>
    <dgm:pt modelId="{D72CB84D-7EBB-4139-8937-F819B2F609DF}" type="parTrans" cxnId="{1CD25976-812F-44C0-9B03-ABA9A118C70E}">
      <dgm:prSet/>
      <dgm:spPr/>
      <dgm:t>
        <a:bodyPr/>
        <a:lstStyle/>
        <a:p>
          <a:endParaRPr lang="en-IN"/>
        </a:p>
      </dgm:t>
    </dgm:pt>
    <dgm:pt modelId="{6240A36C-1F01-4B6A-B056-C9DDB667ACC7}" type="sibTrans" cxnId="{1CD25976-812F-44C0-9B03-ABA9A118C70E}">
      <dgm:prSet/>
      <dgm:spPr/>
      <dgm:t>
        <a:bodyPr/>
        <a:lstStyle/>
        <a:p>
          <a:endParaRPr lang="en-IN" sz="2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3A8B651-4771-4B5C-AE49-3B919B9BF8EA}">
      <dgm:prSet phldrT="[Text]" phldr="0" custT="1"/>
      <dgm:spPr/>
      <dgm:t>
        <a:bodyPr/>
        <a:lstStyle/>
        <a:p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Cloud service providers</a:t>
          </a:r>
        </a:p>
      </dgm:t>
    </dgm:pt>
    <dgm:pt modelId="{F406CC4A-8671-43B1-9560-5E706818A8B8}" type="parTrans" cxnId="{174482B8-0D0F-4EEB-A041-55C59CB7465C}">
      <dgm:prSet/>
      <dgm:spPr/>
      <dgm:t>
        <a:bodyPr/>
        <a:lstStyle/>
        <a:p>
          <a:endParaRPr lang="en-IN"/>
        </a:p>
      </dgm:t>
    </dgm:pt>
    <dgm:pt modelId="{D531C5F3-5173-47A8-AEC6-37BB3D44C843}" type="sibTrans" cxnId="{174482B8-0D0F-4EEB-A041-55C59CB7465C}">
      <dgm:prSet/>
      <dgm:spPr/>
      <dgm:t>
        <a:bodyPr/>
        <a:lstStyle/>
        <a:p>
          <a:endParaRPr lang="en-IN" sz="2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A2B20BC-E456-4A3A-B603-F3C8886B1E70}">
      <dgm:prSet phldrT="[Text]" phldr="0" custT="1"/>
      <dgm:spPr/>
      <dgm:t>
        <a:bodyPr/>
        <a:lstStyle/>
        <a:p>
          <a:r>
            <a:rPr lang="en-IN" sz="1400" dirty="0">
              <a:latin typeface="Poppins" panose="00000500000000000000" pitchFamily="2" charset="0"/>
              <a:cs typeface="Poppins" panose="00000500000000000000" pitchFamily="2" charset="0"/>
            </a:rPr>
            <a:t>Cybersecurity enterprises</a:t>
          </a:r>
        </a:p>
      </dgm:t>
    </dgm:pt>
    <dgm:pt modelId="{155638F5-6A5B-483B-859C-53C0D51865F1}" type="parTrans" cxnId="{164B0798-5843-4606-AF96-79509D4B3148}">
      <dgm:prSet/>
      <dgm:spPr/>
      <dgm:t>
        <a:bodyPr/>
        <a:lstStyle/>
        <a:p>
          <a:endParaRPr lang="en-IN"/>
        </a:p>
      </dgm:t>
    </dgm:pt>
    <dgm:pt modelId="{A9297E53-AE5D-47B8-BFBB-113C9E5BFCB8}" type="sibTrans" cxnId="{164B0798-5843-4606-AF96-79509D4B3148}">
      <dgm:prSet/>
      <dgm:spPr/>
      <dgm:t>
        <a:bodyPr/>
        <a:lstStyle/>
        <a:p>
          <a:endParaRPr lang="en-IN" sz="2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271AC63-8C92-4B05-BB3F-87A0EE449B21}" type="pres">
      <dgm:prSet presAssocID="{1B254089-3CC0-4732-871E-74390C7DF323}" presName="cycle" presStyleCnt="0">
        <dgm:presLayoutVars>
          <dgm:dir/>
          <dgm:resizeHandles val="exact"/>
        </dgm:presLayoutVars>
      </dgm:prSet>
      <dgm:spPr/>
    </dgm:pt>
    <dgm:pt modelId="{7664F8BA-0499-4109-A809-95BA5EC374FE}" type="pres">
      <dgm:prSet presAssocID="{9E44897E-4453-41D3-9622-D968AF8B919A}" presName="node" presStyleLbl="node1" presStyleIdx="0" presStyleCnt="5">
        <dgm:presLayoutVars>
          <dgm:bulletEnabled val="1"/>
        </dgm:presLayoutVars>
      </dgm:prSet>
      <dgm:spPr/>
    </dgm:pt>
    <dgm:pt modelId="{563F13DA-9564-4572-9CC0-6FA4C1028A42}" type="pres">
      <dgm:prSet presAssocID="{9E44897E-4453-41D3-9622-D968AF8B919A}" presName="spNode" presStyleCnt="0"/>
      <dgm:spPr/>
    </dgm:pt>
    <dgm:pt modelId="{1FC9FACC-90FD-436E-981D-583A5D7EF3B6}" type="pres">
      <dgm:prSet presAssocID="{4839CBF7-6551-44F8-A44D-E5136171856B}" presName="sibTrans" presStyleLbl="sibTrans1D1" presStyleIdx="0" presStyleCnt="5"/>
      <dgm:spPr/>
    </dgm:pt>
    <dgm:pt modelId="{B783748E-FFA7-4981-90AA-B2284EF15ED3}" type="pres">
      <dgm:prSet presAssocID="{81AF0080-D15A-4335-8CB9-9A00CE3C805F}" presName="node" presStyleLbl="node1" presStyleIdx="1" presStyleCnt="5">
        <dgm:presLayoutVars>
          <dgm:bulletEnabled val="1"/>
        </dgm:presLayoutVars>
      </dgm:prSet>
      <dgm:spPr/>
    </dgm:pt>
    <dgm:pt modelId="{9E9C3F65-30A5-49F7-BC8C-203692F3A9B7}" type="pres">
      <dgm:prSet presAssocID="{81AF0080-D15A-4335-8CB9-9A00CE3C805F}" presName="spNode" presStyleCnt="0"/>
      <dgm:spPr/>
    </dgm:pt>
    <dgm:pt modelId="{73144C99-B02B-4AAE-A9AD-D804C0176E6A}" type="pres">
      <dgm:prSet presAssocID="{F4749BFC-F375-4008-90C4-010C511E158D}" presName="sibTrans" presStyleLbl="sibTrans1D1" presStyleIdx="1" presStyleCnt="5"/>
      <dgm:spPr/>
    </dgm:pt>
    <dgm:pt modelId="{2815E254-B4F7-4B9F-94CC-D79D589451C6}" type="pres">
      <dgm:prSet presAssocID="{81F4E529-6CD5-473C-AB49-EA296D328AEB}" presName="node" presStyleLbl="node1" presStyleIdx="2" presStyleCnt="5" custScaleX="134804">
        <dgm:presLayoutVars>
          <dgm:bulletEnabled val="1"/>
        </dgm:presLayoutVars>
      </dgm:prSet>
      <dgm:spPr/>
    </dgm:pt>
    <dgm:pt modelId="{87E40F6F-7EED-498A-AB25-53F69D8B7E10}" type="pres">
      <dgm:prSet presAssocID="{81F4E529-6CD5-473C-AB49-EA296D328AEB}" presName="spNode" presStyleCnt="0"/>
      <dgm:spPr/>
    </dgm:pt>
    <dgm:pt modelId="{4B274DDC-56D6-43B3-A165-A1F60EA5DE41}" type="pres">
      <dgm:prSet presAssocID="{6240A36C-1F01-4B6A-B056-C9DDB667ACC7}" presName="sibTrans" presStyleLbl="sibTrans1D1" presStyleIdx="2" presStyleCnt="5"/>
      <dgm:spPr/>
    </dgm:pt>
    <dgm:pt modelId="{B661FEB6-B1B6-4F10-926E-8C3E761BB948}" type="pres">
      <dgm:prSet presAssocID="{F3A8B651-4771-4B5C-AE49-3B919B9BF8EA}" presName="node" presStyleLbl="node1" presStyleIdx="3" presStyleCnt="5">
        <dgm:presLayoutVars>
          <dgm:bulletEnabled val="1"/>
        </dgm:presLayoutVars>
      </dgm:prSet>
      <dgm:spPr/>
    </dgm:pt>
    <dgm:pt modelId="{179DC7F8-4AB5-40BB-B314-6B2BC6A60707}" type="pres">
      <dgm:prSet presAssocID="{F3A8B651-4771-4B5C-AE49-3B919B9BF8EA}" presName="spNode" presStyleCnt="0"/>
      <dgm:spPr/>
    </dgm:pt>
    <dgm:pt modelId="{0E9C943E-0737-494C-BAD7-9AB4AB9CBE88}" type="pres">
      <dgm:prSet presAssocID="{D531C5F3-5173-47A8-AEC6-37BB3D44C843}" presName="sibTrans" presStyleLbl="sibTrans1D1" presStyleIdx="3" presStyleCnt="5"/>
      <dgm:spPr/>
    </dgm:pt>
    <dgm:pt modelId="{14CDA1EA-8D79-4009-88CA-F1C55FF121D9}" type="pres">
      <dgm:prSet presAssocID="{AA2B20BC-E456-4A3A-B603-F3C8886B1E70}" presName="node" presStyleLbl="node1" presStyleIdx="4" presStyleCnt="5">
        <dgm:presLayoutVars>
          <dgm:bulletEnabled val="1"/>
        </dgm:presLayoutVars>
      </dgm:prSet>
      <dgm:spPr/>
    </dgm:pt>
    <dgm:pt modelId="{374E37F3-E598-432C-84D8-6C45A0B881ED}" type="pres">
      <dgm:prSet presAssocID="{AA2B20BC-E456-4A3A-B603-F3C8886B1E70}" presName="spNode" presStyleCnt="0"/>
      <dgm:spPr/>
    </dgm:pt>
    <dgm:pt modelId="{A3A63BC7-29FB-45A3-98E1-0EA873676160}" type="pres">
      <dgm:prSet presAssocID="{A9297E53-AE5D-47B8-BFBB-113C9E5BFCB8}" presName="sibTrans" presStyleLbl="sibTrans1D1" presStyleIdx="4" presStyleCnt="5"/>
      <dgm:spPr/>
    </dgm:pt>
  </dgm:ptLst>
  <dgm:cxnLst>
    <dgm:cxn modelId="{43F5E309-18DC-4824-9C7A-1090FE8A3B08}" type="presOf" srcId="{6240A36C-1F01-4B6A-B056-C9DDB667ACC7}" destId="{4B274DDC-56D6-43B3-A165-A1F60EA5DE41}" srcOrd="0" destOrd="0" presId="urn:microsoft.com/office/officeart/2005/8/layout/cycle5"/>
    <dgm:cxn modelId="{5C985228-38AE-44D0-91D3-3255855CC58B}" type="presOf" srcId="{AA2B20BC-E456-4A3A-B603-F3C8886B1E70}" destId="{14CDA1EA-8D79-4009-88CA-F1C55FF121D9}" srcOrd="0" destOrd="0" presId="urn:microsoft.com/office/officeart/2005/8/layout/cycle5"/>
    <dgm:cxn modelId="{2D2EEA2B-ACE8-4A5F-8FD1-FC6B7FAF7F5A}" type="presOf" srcId="{F3A8B651-4771-4B5C-AE49-3B919B9BF8EA}" destId="{B661FEB6-B1B6-4F10-926E-8C3E761BB948}" srcOrd="0" destOrd="0" presId="urn:microsoft.com/office/officeart/2005/8/layout/cycle5"/>
    <dgm:cxn modelId="{1A97E933-8435-4AFC-BBFC-05C0235AB8B8}" type="presOf" srcId="{D531C5F3-5173-47A8-AEC6-37BB3D44C843}" destId="{0E9C943E-0737-494C-BAD7-9AB4AB9CBE88}" srcOrd="0" destOrd="0" presId="urn:microsoft.com/office/officeart/2005/8/layout/cycle5"/>
    <dgm:cxn modelId="{CEA3113F-F559-4F65-A02B-0FB34DE9701F}" type="presOf" srcId="{4839CBF7-6551-44F8-A44D-E5136171856B}" destId="{1FC9FACC-90FD-436E-981D-583A5D7EF3B6}" srcOrd="0" destOrd="0" presId="urn:microsoft.com/office/officeart/2005/8/layout/cycle5"/>
    <dgm:cxn modelId="{59702F69-748D-4320-B087-9F643BB8E6C5}" type="presOf" srcId="{81F4E529-6CD5-473C-AB49-EA296D328AEB}" destId="{2815E254-B4F7-4B9F-94CC-D79D589451C6}" srcOrd="0" destOrd="0" presId="urn:microsoft.com/office/officeart/2005/8/layout/cycle5"/>
    <dgm:cxn modelId="{1CD25976-812F-44C0-9B03-ABA9A118C70E}" srcId="{1B254089-3CC0-4732-871E-74390C7DF323}" destId="{81F4E529-6CD5-473C-AB49-EA296D328AEB}" srcOrd="2" destOrd="0" parTransId="{D72CB84D-7EBB-4139-8937-F819B2F609DF}" sibTransId="{6240A36C-1F01-4B6A-B056-C9DDB667ACC7}"/>
    <dgm:cxn modelId="{3D03C977-C95B-48AD-9BDA-1E1EFFA8AD71}" srcId="{1B254089-3CC0-4732-871E-74390C7DF323}" destId="{9E44897E-4453-41D3-9622-D968AF8B919A}" srcOrd="0" destOrd="0" parTransId="{B37C8A4C-B54A-44D3-B70E-5E1F88E00A49}" sibTransId="{4839CBF7-6551-44F8-A44D-E5136171856B}"/>
    <dgm:cxn modelId="{13494458-9960-4E9F-8075-FF4919947015}" type="presOf" srcId="{A9297E53-AE5D-47B8-BFBB-113C9E5BFCB8}" destId="{A3A63BC7-29FB-45A3-98E1-0EA873676160}" srcOrd="0" destOrd="0" presId="urn:microsoft.com/office/officeart/2005/8/layout/cycle5"/>
    <dgm:cxn modelId="{1F5F767B-2652-45C3-B669-365975B199FF}" srcId="{1B254089-3CC0-4732-871E-74390C7DF323}" destId="{81AF0080-D15A-4335-8CB9-9A00CE3C805F}" srcOrd="1" destOrd="0" parTransId="{77E0D906-2BC6-4825-8FB8-4CCD5E9F05FA}" sibTransId="{F4749BFC-F375-4008-90C4-010C511E158D}"/>
    <dgm:cxn modelId="{62DA877C-726F-4921-ACB0-4997780A7B16}" type="presOf" srcId="{F4749BFC-F375-4008-90C4-010C511E158D}" destId="{73144C99-B02B-4AAE-A9AD-D804C0176E6A}" srcOrd="0" destOrd="0" presId="urn:microsoft.com/office/officeart/2005/8/layout/cycle5"/>
    <dgm:cxn modelId="{164B0798-5843-4606-AF96-79509D4B3148}" srcId="{1B254089-3CC0-4732-871E-74390C7DF323}" destId="{AA2B20BC-E456-4A3A-B603-F3C8886B1E70}" srcOrd="4" destOrd="0" parTransId="{155638F5-6A5B-483B-859C-53C0D51865F1}" sibTransId="{A9297E53-AE5D-47B8-BFBB-113C9E5BFCB8}"/>
    <dgm:cxn modelId="{568ED19A-682B-48F2-9813-44F3F08191D0}" type="presOf" srcId="{81AF0080-D15A-4335-8CB9-9A00CE3C805F}" destId="{B783748E-FFA7-4981-90AA-B2284EF15ED3}" srcOrd="0" destOrd="0" presId="urn:microsoft.com/office/officeart/2005/8/layout/cycle5"/>
    <dgm:cxn modelId="{BAA83FA1-3CFC-4284-98E1-E2DB65395DC0}" type="presOf" srcId="{1B254089-3CC0-4732-871E-74390C7DF323}" destId="{7271AC63-8C92-4B05-BB3F-87A0EE449B21}" srcOrd="0" destOrd="0" presId="urn:microsoft.com/office/officeart/2005/8/layout/cycle5"/>
    <dgm:cxn modelId="{E883C8A7-7ED2-46D6-9B7D-1C003778BF73}" type="presOf" srcId="{9E44897E-4453-41D3-9622-D968AF8B919A}" destId="{7664F8BA-0499-4109-A809-95BA5EC374FE}" srcOrd="0" destOrd="0" presId="urn:microsoft.com/office/officeart/2005/8/layout/cycle5"/>
    <dgm:cxn modelId="{174482B8-0D0F-4EEB-A041-55C59CB7465C}" srcId="{1B254089-3CC0-4732-871E-74390C7DF323}" destId="{F3A8B651-4771-4B5C-AE49-3B919B9BF8EA}" srcOrd="3" destOrd="0" parTransId="{F406CC4A-8671-43B1-9560-5E706818A8B8}" sibTransId="{D531C5F3-5173-47A8-AEC6-37BB3D44C843}"/>
    <dgm:cxn modelId="{F7CD7B47-D1F8-4EDE-BEA0-DD7D1774687B}" type="presParOf" srcId="{7271AC63-8C92-4B05-BB3F-87A0EE449B21}" destId="{7664F8BA-0499-4109-A809-95BA5EC374FE}" srcOrd="0" destOrd="0" presId="urn:microsoft.com/office/officeart/2005/8/layout/cycle5"/>
    <dgm:cxn modelId="{7A69C2B3-4A60-45AB-911C-9316C358B98C}" type="presParOf" srcId="{7271AC63-8C92-4B05-BB3F-87A0EE449B21}" destId="{563F13DA-9564-4572-9CC0-6FA4C1028A42}" srcOrd="1" destOrd="0" presId="urn:microsoft.com/office/officeart/2005/8/layout/cycle5"/>
    <dgm:cxn modelId="{F762A619-C200-4AD5-A2EC-449FD757B9E3}" type="presParOf" srcId="{7271AC63-8C92-4B05-BB3F-87A0EE449B21}" destId="{1FC9FACC-90FD-436E-981D-583A5D7EF3B6}" srcOrd="2" destOrd="0" presId="urn:microsoft.com/office/officeart/2005/8/layout/cycle5"/>
    <dgm:cxn modelId="{CC5B6F98-CD14-4A17-81A3-BB2A9BA8E311}" type="presParOf" srcId="{7271AC63-8C92-4B05-BB3F-87A0EE449B21}" destId="{B783748E-FFA7-4981-90AA-B2284EF15ED3}" srcOrd="3" destOrd="0" presId="urn:microsoft.com/office/officeart/2005/8/layout/cycle5"/>
    <dgm:cxn modelId="{70B11E49-14EC-4724-A0C9-E9CA266B898D}" type="presParOf" srcId="{7271AC63-8C92-4B05-BB3F-87A0EE449B21}" destId="{9E9C3F65-30A5-49F7-BC8C-203692F3A9B7}" srcOrd="4" destOrd="0" presId="urn:microsoft.com/office/officeart/2005/8/layout/cycle5"/>
    <dgm:cxn modelId="{51B1540A-5856-4F63-B921-AA7B791F8085}" type="presParOf" srcId="{7271AC63-8C92-4B05-BB3F-87A0EE449B21}" destId="{73144C99-B02B-4AAE-A9AD-D804C0176E6A}" srcOrd="5" destOrd="0" presId="urn:microsoft.com/office/officeart/2005/8/layout/cycle5"/>
    <dgm:cxn modelId="{E0E2D534-EB74-4297-910D-E327DEBA8A87}" type="presParOf" srcId="{7271AC63-8C92-4B05-BB3F-87A0EE449B21}" destId="{2815E254-B4F7-4B9F-94CC-D79D589451C6}" srcOrd="6" destOrd="0" presId="urn:microsoft.com/office/officeart/2005/8/layout/cycle5"/>
    <dgm:cxn modelId="{AE61D3DB-EDE3-4516-A725-A579F6A26815}" type="presParOf" srcId="{7271AC63-8C92-4B05-BB3F-87A0EE449B21}" destId="{87E40F6F-7EED-498A-AB25-53F69D8B7E10}" srcOrd="7" destOrd="0" presId="urn:microsoft.com/office/officeart/2005/8/layout/cycle5"/>
    <dgm:cxn modelId="{A1CE8CF0-B1E8-45C8-A642-B5056D2F59E9}" type="presParOf" srcId="{7271AC63-8C92-4B05-BB3F-87A0EE449B21}" destId="{4B274DDC-56D6-43B3-A165-A1F60EA5DE41}" srcOrd="8" destOrd="0" presId="urn:microsoft.com/office/officeart/2005/8/layout/cycle5"/>
    <dgm:cxn modelId="{5230462B-7BD0-4E7F-B529-19AD4AD4E9FA}" type="presParOf" srcId="{7271AC63-8C92-4B05-BB3F-87A0EE449B21}" destId="{B661FEB6-B1B6-4F10-926E-8C3E761BB948}" srcOrd="9" destOrd="0" presId="urn:microsoft.com/office/officeart/2005/8/layout/cycle5"/>
    <dgm:cxn modelId="{B0C9B30B-1E36-488A-9DD0-603BD99E8738}" type="presParOf" srcId="{7271AC63-8C92-4B05-BB3F-87A0EE449B21}" destId="{179DC7F8-4AB5-40BB-B314-6B2BC6A60707}" srcOrd="10" destOrd="0" presId="urn:microsoft.com/office/officeart/2005/8/layout/cycle5"/>
    <dgm:cxn modelId="{6AB4C406-3CA4-4901-A6AC-60D81C090A2C}" type="presParOf" srcId="{7271AC63-8C92-4B05-BB3F-87A0EE449B21}" destId="{0E9C943E-0737-494C-BAD7-9AB4AB9CBE88}" srcOrd="11" destOrd="0" presId="urn:microsoft.com/office/officeart/2005/8/layout/cycle5"/>
    <dgm:cxn modelId="{45E2E26D-F004-4506-8CDC-7581EF0A7F0B}" type="presParOf" srcId="{7271AC63-8C92-4B05-BB3F-87A0EE449B21}" destId="{14CDA1EA-8D79-4009-88CA-F1C55FF121D9}" srcOrd="12" destOrd="0" presId="urn:microsoft.com/office/officeart/2005/8/layout/cycle5"/>
    <dgm:cxn modelId="{7C7CDC74-A25B-47CE-B98D-6D59554C3DA4}" type="presParOf" srcId="{7271AC63-8C92-4B05-BB3F-87A0EE449B21}" destId="{374E37F3-E598-432C-84D8-6C45A0B881ED}" srcOrd="13" destOrd="0" presId="urn:microsoft.com/office/officeart/2005/8/layout/cycle5"/>
    <dgm:cxn modelId="{2E3A1165-DE21-46A1-AF61-D9366C6FD264}" type="presParOf" srcId="{7271AC63-8C92-4B05-BB3F-87A0EE449B21}" destId="{A3A63BC7-29FB-45A3-98E1-0EA873676160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64F8BA-0499-4109-A809-95BA5EC374FE}">
      <dsp:nvSpPr>
        <dsp:cNvPr id="0" name=""/>
        <dsp:cNvSpPr/>
      </dsp:nvSpPr>
      <dsp:spPr>
        <a:xfrm>
          <a:off x="2997284" y="1699"/>
          <a:ext cx="1246290" cy="81008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E-Commerce platforms</a:t>
          </a:r>
        </a:p>
      </dsp:txBody>
      <dsp:txXfrm>
        <a:off x="3036829" y="41244"/>
        <a:ext cx="1167200" cy="730998"/>
      </dsp:txXfrm>
    </dsp:sp>
    <dsp:sp modelId="{1FC9FACC-90FD-436E-981D-583A5D7EF3B6}">
      <dsp:nvSpPr>
        <dsp:cNvPr id="0" name=""/>
        <dsp:cNvSpPr/>
      </dsp:nvSpPr>
      <dsp:spPr>
        <a:xfrm>
          <a:off x="2001775" y="406743"/>
          <a:ext cx="3237308" cy="3237308"/>
        </a:xfrm>
        <a:custGeom>
          <a:avLst/>
          <a:gdLst/>
          <a:ahLst/>
          <a:cxnLst/>
          <a:rect l="0" t="0" r="0" b="0"/>
          <a:pathLst>
            <a:path>
              <a:moveTo>
                <a:pt x="2408805" y="205960"/>
              </a:moveTo>
              <a:arcTo wR="1618654" hR="1618654" stAng="17953155" swAng="121198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3748E-FFA7-4981-90AA-B2284EF15ED3}">
      <dsp:nvSpPr>
        <dsp:cNvPr id="0" name=""/>
        <dsp:cNvSpPr/>
      </dsp:nvSpPr>
      <dsp:spPr>
        <a:xfrm>
          <a:off x="4536716" y="1120161"/>
          <a:ext cx="1246290" cy="81008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Healthcare systems</a:t>
          </a:r>
        </a:p>
      </dsp:txBody>
      <dsp:txXfrm>
        <a:off x="4576261" y="1159706"/>
        <a:ext cx="1167200" cy="730998"/>
      </dsp:txXfrm>
    </dsp:sp>
    <dsp:sp modelId="{73144C99-B02B-4AAE-A9AD-D804C0176E6A}">
      <dsp:nvSpPr>
        <dsp:cNvPr id="0" name=""/>
        <dsp:cNvSpPr/>
      </dsp:nvSpPr>
      <dsp:spPr>
        <a:xfrm>
          <a:off x="2001775" y="406743"/>
          <a:ext cx="3237308" cy="3237308"/>
        </a:xfrm>
        <a:custGeom>
          <a:avLst/>
          <a:gdLst/>
          <a:ahLst/>
          <a:cxnLst/>
          <a:rect l="0" t="0" r="0" b="0"/>
          <a:pathLst>
            <a:path>
              <a:moveTo>
                <a:pt x="3233430" y="1730634"/>
              </a:moveTo>
              <a:arcTo wR="1618654" hR="1618654" stAng="21838016" swAng="1360070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5E254-B4F7-4B9F-94CC-D79D589451C6}">
      <dsp:nvSpPr>
        <dsp:cNvPr id="0" name=""/>
        <dsp:cNvSpPr/>
      </dsp:nvSpPr>
      <dsp:spPr>
        <a:xfrm>
          <a:off x="3731825" y="2929872"/>
          <a:ext cx="1680049" cy="81008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Government </a:t>
          </a:r>
          <a:r>
            <a:rPr lang="en-IN" sz="1400" kern="1200" dirty="0" err="1">
              <a:latin typeface="Poppins" panose="00000500000000000000" pitchFamily="2" charset="0"/>
              <a:cs typeface="Poppins" panose="00000500000000000000" pitchFamily="2" charset="0"/>
            </a:rPr>
            <a:t>defense</a:t>
          </a: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 agencies</a:t>
          </a:r>
        </a:p>
      </dsp:txBody>
      <dsp:txXfrm>
        <a:off x="3771370" y="2969417"/>
        <a:ext cx="1600959" cy="730998"/>
      </dsp:txXfrm>
    </dsp:sp>
    <dsp:sp modelId="{4B274DDC-56D6-43B3-A165-A1F60EA5DE41}">
      <dsp:nvSpPr>
        <dsp:cNvPr id="0" name=""/>
        <dsp:cNvSpPr/>
      </dsp:nvSpPr>
      <dsp:spPr>
        <a:xfrm>
          <a:off x="2001775" y="406743"/>
          <a:ext cx="3237308" cy="3237308"/>
        </a:xfrm>
        <a:custGeom>
          <a:avLst/>
          <a:gdLst/>
          <a:ahLst/>
          <a:cxnLst/>
          <a:rect l="0" t="0" r="0" b="0"/>
          <a:pathLst>
            <a:path>
              <a:moveTo>
                <a:pt x="1642001" y="3237140"/>
              </a:moveTo>
              <a:arcTo wR="1618654" hR="1618654" stAng="5350412" swAng="56447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1FEB6-B1B6-4F10-926E-8C3E761BB948}">
      <dsp:nvSpPr>
        <dsp:cNvPr id="0" name=""/>
        <dsp:cNvSpPr/>
      </dsp:nvSpPr>
      <dsp:spPr>
        <a:xfrm>
          <a:off x="2045863" y="2929872"/>
          <a:ext cx="1246290" cy="81008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Cloud service providers</a:t>
          </a:r>
        </a:p>
      </dsp:txBody>
      <dsp:txXfrm>
        <a:off x="2085408" y="2969417"/>
        <a:ext cx="1167200" cy="730998"/>
      </dsp:txXfrm>
    </dsp:sp>
    <dsp:sp modelId="{0E9C943E-0737-494C-BAD7-9AB4AB9CBE88}">
      <dsp:nvSpPr>
        <dsp:cNvPr id="0" name=""/>
        <dsp:cNvSpPr/>
      </dsp:nvSpPr>
      <dsp:spPr>
        <a:xfrm>
          <a:off x="2001775" y="406743"/>
          <a:ext cx="3237308" cy="3237308"/>
        </a:xfrm>
        <a:custGeom>
          <a:avLst/>
          <a:gdLst/>
          <a:ahLst/>
          <a:cxnLst/>
          <a:rect l="0" t="0" r="0" b="0"/>
          <a:pathLst>
            <a:path>
              <a:moveTo>
                <a:pt x="171767" y="2344299"/>
              </a:moveTo>
              <a:arcTo wR="1618654" hR="1618654" stAng="9201914" swAng="1360070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DA1EA-8D79-4009-88CA-F1C55FF121D9}">
      <dsp:nvSpPr>
        <dsp:cNvPr id="0" name=""/>
        <dsp:cNvSpPr/>
      </dsp:nvSpPr>
      <dsp:spPr>
        <a:xfrm>
          <a:off x="1457852" y="1120161"/>
          <a:ext cx="1246290" cy="81008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Poppins" panose="00000500000000000000" pitchFamily="2" charset="0"/>
              <a:cs typeface="Poppins" panose="00000500000000000000" pitchFamily="2" charset="0"/>
            </a:rPr>
            <a:t>Cybersecurity enterprises</a:t>
          </a:r>
        </a:p>
      </dsp:txBody>
      <dsp:txXfrm>
        <a:off x="1497397" y="1159706"/>
        <a:ext cx="1167200" cy="730998"/>
      </dsp:txXfrm>
    </dsp:sp>
    <dsp:sp modelId="{A3A63BC7-29FB-45A3-98E1-0EA873676160}">
      <dsp:nvSpPr>
        <dsp:cNvPr id="0" name=""/>
        <dsp:cNvSpPr/>
      </dsp:nvSpPr>
      <dsp:spPr>
        <a:xfrm>
          <a:off x="2001775" y="406743"/>
          <a:ext cx="3237308" cy="3237308"/>
        </a:xfrm>
        <a:custGeom>
          <a:avLst/>
          <a:gdLst/>
          <a:ahLst/>
          <a:cxnLst/>
          <a:rect l="0" t="0" r="0" b="0"/>
          <a:pathLst>
            <a:path>
              <a:moveTo>
                <a:pt x="389307" y="565682"/>
              </a:moveTo>
              <a:arcTo wR="1618654" hR="1618654" stAng="13234861" swAng="121198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9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481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NCf0E0sYy2yHrdmuvWaBOvWGbMI0-xOd/view?usp=sharing" TargetMode="External"/><Relationship Id="rId2" Type="http://schemas.openxmlformats.org/officeDocument/2006/relationships/hyperlink" Target="https://drive.google.com/file/d/1aINk6aMRS9sGTgHd_B6yNR1_zFJqDWvO/view?usp=sharing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5.png"/><Relationship Id="rId4" Type="http://schemas.openxmlformats.org/officeDocument/2006/relationships/image" Target="../media/image4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DA69418-06CA-EF10-EFE1-71DB7104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5A570527-DB8A-E25B-AB7C-81AF2F4AF252}"/>
              </a:ext>
            </a:extLst>
          </p:cNvPr>
          <p:cNvSpPr/>
          <p:nvPr/>
        </p:nvSpPr>
        <p:spPr>
          <a:xfrm>
            <a:off x="793790" y="185523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Reality-Lag Security: Temporal Shadow Defense with Self-Healing and Reverse Engineering</a:t>
            </a:r>
            <a:endParaRPr lang="en-US" sz="4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954F4FF-1D16-7736-2A18-85776B881435}"/>
              </a:ext>
            </a:extLst>
          </p:cNvPr>
          <p:cNvSpPr/>
          <p:nvPr/>
        </p:nvSpPr>
        <p:spPr>
          <a:xfrm>
            <a:off x="793790" y="50305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CyberNova | </a:t>
            </a:r>
            <a:r>
              <a:rPr lang="en-US" sz="1750" b="1" dirty="0" err="1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Vibeaiathon</a:t>
            </a:r>
            <a:r>
              <a:rPr lang="en-US" sz="1750" b="1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 2025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894C433-70A4-8125-0C4E-D3ADC77EE132}"/>
              </a:ext>
            </a:extLst>
          </p:cNvPr>
          <p:cNvSpPr/>
          <p:nvPr/>
        </p:nvSpPr>
        <p:spPr>
          <a:xfrm>
            <a:off x="793790" y="56485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"Turning cyber attacks into illusions — where hackers think they win, but only lose."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79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verview of Cyber Security | Telefocal Asia">
            <a:extLst>
              <a:ext uri="{FF2B5EF4-FFF2-40B4-BE49-F238E27FC236}">
                <a16:creationId xmlns:a16="http://schemas.microsoft.com/office/drawing/2014/main" id="{27782088-41B4-D86E-35CA-7C7D51456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03AA06B-FBF4-30E7-3550-2FEE72F510F2}"/>
              </a:ext>
            </a:extLst>
          </p:cNvPr>
          <p:cNvSpPr/>
          <p:nvPr/>
        </p:nvSpPr>
        <p:spPr>
          <a:xfrm>
            <a:off x="742831" y="1299865"/>
            <a:ext cx="8822174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Market Viability: Massive Commercial Potential</a:t>
            </a:r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7DAF52E-E221-4ABC-44A4-5957E1CA53BC}"/>
              </a:ext>
            </a:extLst>
          </p:cNvPr>
          <p:cNvSpPr/>
          <p:nvPr/>
        </p:nvSpPr>
        <p:spPr>
          <a:xfrm>
            <a:off x="742831" y="2392145"/>
            <a:ext cx="3481626" cy="576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$300B+</a:t>
            </a:r>
            <a:endParaRPr 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D4F89A6-4170-1984-129E-46E302DF398A}"/>
              </a:ext>
            </a:extLst>
          </p:cNvPr>
          <p:cNvSpPr/>
          <p:nvPr/>
        </p:nvSpPr>
        <p:spPr>
          <a:xfrm>
            <a:off x="1391246" y="3187363"/>
            <a:ext cx="2184797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Global Market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AEF13F2-5E46-1C63-6C95-7FF48EF28B3E}"/>
              </a:ext>
            </a:extLst>
          </p:cNvPr>
          <p:cNvSpPr/>
          <p:nvPr/>
        </p:nvSpPr>
        <p:spPr>
          <a:xfrm>
            <a:off x="742831" y="3635157"/>
            <a:ext cx="3481626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Cybersecurity industry size by 2026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2AEF731-80B8-8721-AFFE-8551B78D2E86}"/>
              </a:ext>
            </a:extLst>
          </p:cNvPr>
          <p:cNvSpPr/>
          <p:nvPr/>
        </p:nvSpPr>
        <p:spPr>
          <a:xfrm>
            <a:off x="4442936" y="2392145"/>
            <a:ext cx="3481745" cy="576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45%</a:t>
            </a:r>
            <a:endParaRPr 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AF57E09-2EF3-7629-5219-3149598C5204}"/>
              </a:ext>
            </a:extLst>
          </p:cNvPr>
          <p:cNvSpPr/>
          <p:nvPr/>
        </p:nvSpPr>
        <p:spPr>
          <a:xfrm>
            <a:off x="5091351" y="3187363"/>
            <a:ext cx="2184797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Growth Rate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14566B7-52B9-36C0-D646-3639E17216A7}"/>
              </a:ext>
            </a:extLst>
          </p:cNvPr>
          <p:cNvSpPr/>
          <p:nvPr/>
        </p:nvSpPr>
        <p:spPr>
          <a:xfrm>
            <a:off x="4442936" y="3635157"/>
            <a:ext cx="3481745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Deception technology adoption increasing annually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5C5D4F1-E3D4-C5F6-8909-0498C0299E5B}"/>
              </a:ext>
            </a:extLst>
          </p:cNvPr>
          <p:cNvSpPr/>
          <p:nvPr/>
        </p:nvSpPr>
        <p:spPr>
          <a:xfrm>
            <a:off x="742831" y="4390847"/>
            <a:ext cx="26217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Revenue Model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41C4485-F81F-8AE1-6245-A9CC86D1AB25}"/>
              </a:ext>
            </a:extLst>
          </p:cNvPr>
          <p:cNvSpPr/>
          <p:nvPr/>
        </p:nvSpPr>
        <p:spPr>
          <a:xfrm>
            <a:off x="742831" y="4893291"/>
            <a:ext cx="718185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B2B SaaS Platform:</a:t>
            </a: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 Subscription-based pricing per user or timeline instance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D27E2D4-AC6D-254C-D8C3-595E8990FB1B}"/>
              </a:ext>
            </a:extLst>
          </p:cNvPr>
          <p:cNvSpPr/>
          <p:nvPr/>
        </p:nvSpPr>
        <p:spPr>
          <a:xfrm>
            <a:off x="742831" y="5233928"/>
            <a:ext cx="718185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Threat Intelligence Marketplace:</a:t>
            </a: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 Premium insights from captured attack patterns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1FBF04BC-C29A-1EE5-D1DF-D75766D36ADB}"/>
              </a:ext>
            </a:extLst>
          </p:cNvPr>
          <p:cNvSpPr/>
          <p:nvPr/>
        </p:nvSpPr>
        <p:spPr>
          <a:xfrm>
            <a:off x="742831" y="5574566"/>
            <a:ext cx="718185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Enterprise Licensing:</a:t>
            </a: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 Custom deployment for high-security organizations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2F1A8880-C6BB-3149-56C0-21CB76012C9B}"/>
              </a:ext>
            </a:extLst>
          </p:cNvPr>
          <p:cNvSpPr/>
          <p:nvPr/>
        </p:nvSpPr>
        <p:spPr>
          <a:xfrm>
            <a:off x="873919" y="6530922"/>
            <a:ext cx="1314473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26A68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Scalability Advantage:</a:t>
            </a: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 Lightweight synthetic overlays instead of full system copies means exponential cost efficiency as deployment scales.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1738347C-5ECF-EFFC-870C-280C64348F3B}"/>
              </a:ext>
            </a:extLst>
          </p:cNvPr>
          <p:cNvSpPr/>
          <p:nvPr/>
        </p:nvSpPr>
        <p:spPr>
          <a:xfrm>
            <a:off x="764674" y="6380910"/>
            <a:ext cx="22860" cy="672703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39589F-63AF-6F85-0B41-4CE05FF5EA92}"/>
              </a:ext>
            </a:extLst>
          </p:cNvPr>
          <p:cNvSpPr/>
          <p:nvPr/>
        </p:nvSpPr>
        <p:spPr>
          <a:xfrm>
            <a:off x="412549" y="630044"/>
            <a:ext cx="13704849" cy="6969512"/>
          </a:xfrm>
          <a:prstGeom prst="rect">
            <a:avLst/>
          </a:prstGeom>
          <a:noFill/>
          <a:ln w="31750"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223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E2A09C-020F-1E39-2A4D-C2DB9B91CD03}"/>
              </a:ext>
            </a:extLst>
          </p:cNvPr>
          <p:cNvSpPr/>
          <p:nvPr/>
        </p:nvSpPr>
        <p:spPr>
          <a:xfrm>
            <a:off x="15978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9D3C14E-01E4-A83D-5EA9-C20D583B6B08}"/>
              </a:ext>
            </a:extLst>
          </p:cNvPr>
          <p:cNvSpPr/>
          <p:nvPr/>
        </p:nvSpPr>
        <p:spPr>
          <a:xfrm>
            <a:off x="630793" y="496014"/>
            <a:ext cx="918626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Live Demonstration: Attack Neutralization Flow</a:t>
            </a:r>
            <a:endParaRPr lang="en-US" sz="3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18EF80BF-D02C-C954-6066-7501210BB9FF}"/>
              </a:ext>
            </a:extLst>
          </p:cNvPr>
          <p:cNvSpPr/>
          <p:nvPr/>
        </p:nvSpPr>
        <p:spPr>
          <a:xfrm>
            <a:off x="7303770" y="1419701"/>
            <a:ext cx="22860" cy="6313765"/>
          </a:xfrm>
          <a:prstGeom prst="roundRect">
            <a:avLst>
              <a:gd name="adj" fmla="val 331188"/>
            </a:avLst>
          </a:prstGeom>
          <a:solidFill>
            <a:srgbClr val="D1C8C6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5EAC2944-2F4F-6A6D-6D27-AC85BDDCCCE5}"/>
              </a:ext>
            </a:extLst>
          </p:cNvPr>
          <p:cNvSpPr/>
          <p:nvPr/>
        </p:nvSpPr>
        <p:spPr>
          <a:xfrm>
            <a:off x="6594634" y="1611035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D1C8C6"/>
          </a:solidFill>
          <a:ln/>
        </p:spPr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21932CE-7F81-A17B-2693-9EAB7C6D8443}"/>
              </a:ext>
            </a:extLst>
          </p:cNvPr>
          <p:cNvSpPr/>
          <p:nvPr/>
        </p:nvSpPr>
        <p:spPr>
          <a:xfrm>
            <a:off x="7112437" y="1419701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7A91294-D226-C4AF-C886-6FA388B71158}"/>
              </a:ext>
            </a:extLst>
          </p:cNvPr>
          <p:cNvSpPr/>
          <p:nvPr/>
        </p:nvSpPr>
        <p:spPr>
          <a:xfrm>
            <a:off x="7180064" y="1453515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1</a:t>
            </a:r>
            <a:endParaRPr lang="en-US" sz="2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BDA673A8-8CF2-E5A8-903E-E0BEF18694D0}"/>
              </a:ext>
            </a:extLst>
          </p:cNvPr>
          <p:cNvSpPr/>
          <p:nvPr/>
        </p:nvSpPr>
        <p:spPr>
          <a:xfrm>
            <a:off x="4160877" y="1481614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Normal Operation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8B9A8C0B-7EE5-BFD1-9E9A-ACD137D586BB}"/>
              </a:ext>
            </a:extLst>
          </p:cNvPr>
          <p:cNvSpPr/>
          <p:nvPr/>
        </p:nvSpPr>
        <p:spPr>
          <a:xfrm>
            <a:off x="630793" y="1871305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Legitimate user browses e-commerce site, adds items to cart, proceeds to checkout seamlessly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59C30678-DF46-B567-6614-6B0069064FDD}"/>
              </a:ext>
            </a:extLst>
          </p:cNvPr>
          <p:cNvSpPr/>
          <p:nvPr/>
        </p:nvSpPr>
        <p:spPr>
          <a:xfrm>
            <a:off x="7495103" y="2692360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D1C8C6"/>
          </a:solidFill>
          <a:ln/>
        </p:spPr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78DE096A-DF34-9C66-768E-720265347E3D}"/>
              </a:ext>
            </a:extLst>
          </p:cNvPr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C335CE4-B8C6-1C9F-FC5E-707870F6B2C2}"/>
              </a:ext>
            </a:extLst>
          </p:cNvPr>
          <p:cNvSpPr/>
          <p:nvPr/>
        </p:nvSpPr>
        <p:spPr>
          <a:xfrm>
            <a:off x="7180064" y="253484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2</a:t>
            </a:r>
            <a:endParaRPr lang="en-US" sz="2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3663E322-CC72-7B37-BBD7-3FE2CB955C51}"/>
              </a:ext>
            </a:extLst>
          </p:cNvPr>
          <p:cNvSpPr/>
          <p:nvPr/>
        </p:nvSpPr>
        <p:spPr>
          <a:xfrm>
            <a:off x="8216384" y="2562939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Attack Detected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2914E632-313B-1236-4747-247A060BC99B}"/>
              </a:ext>
            </a:extLst>
          </p:cNvPr>
          <p:cNvSpPr/>
          <p:nvPr/>
        </p:nvSpPr>
        <p:spPr>
          <a:xfrm>
            <a:off x="8216384" y="2952631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Malicious actor attempts price-tampering exploit—behavioral anomaly triggers instant detection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1B93917C-EFA5-514A-EAA9-F2421F5E5AAF}"/>
              </a:ext>
            </a:extLst>
          </p:cNvPr>
          <p:cNvSpPr/>
          <p:nvPr/>
        </p:nvSpPr>
        <p:spPr>
          <a:xfrm>
            <a:off x="6594634" y="3624501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D1C8C6"/>
          </a:solidFill>
          <a:ln/>
        </p:spPr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EC1DB1B4-151C-CB59-AA12-58D1F7F5F7DE}"/>
              </a:ext>
            </a:extLst>
          </p:cNvPr>
          <p:cNvSpPr/>
          <p:nvPr/>
        </p:nvSpPr>
        <p:spPr>
          <a:xfrm>
            <a:off x="7112437" y="3433167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274E02DB-962F-6B3C-11A5-D1CFF00049A6}"/>
              </a:ext>
            </a:extLst>
          </p:cNvPr>
          <p:cNvSpPr/>
          <p:nvPr/>
        </p:nvSpPr>
        <p:spPr>
          <a:xfrm>
            <a:off x="7180064" y="346698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3</a:t>
            </a:r>
            <a:endParaRPr lang="en-US" sz="2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56CE6BC4-672C-F2DA-624C-238BB83089DF}"/>
              </a:ext>
            </a:extLst>
          </p:cNvPr>
          <p:cNvSpPr/>
          <p:nvPr/>
        </p:nvSpPr>
        <p:spPr>
          <a:xfrm>
            <a:off x="4160877" y="349508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Shadow Redirect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02C62CA1-7474-69C6-28A7-F8111C97E8F9}"/>
              </a:ext>
            </a:extLst>
          </p:cNvPr>
          <p:cNvSpPr/>
          <p:nvPr/>
        </p:nvSpPr>
        <p:spPr>
          <a:xfrm>
            <a:off x="630793" y="3884771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Attacker seamlessly transferred to hyper-realistic shadow environment, believing exploit succeeded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Shape 17">
            <a:extLst>
              <a:ext uri="{FF2B5EF4-FFF2-40B4-BE49-F238E27FC236}">
                <a16:creationId xmlns:a16="http://schemas.microsoft.com/office/drawing/2014/main" id="{74A648C1-2170-5E93-7054-AB56AE76A59B}"/>
              </a:ext>
            </a:extLst>
          </p:cNvPr>
          <p:cNvSpPr/>
          <p:nvPr/>
        </p:nvSpPr>
        <p:spPr>
          <a:xfrm>
            <a:off x="7495103" y="4556641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D1C8C6"/>
          </a:solidFill>
          <a:ln/>
        </p:spPr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6C48DCEC-5D56-5E0F-91FC-613AB0FE4090}"/>
              </a:ext>
            </a:extLst>
          </p:cNvPr>
          <p:cNvSpPr/>
          <p:nvPr/>
        </p:nvSpPr>
        <p:spPr>
          <a:xfrm>
            <a:off x="7112437" y="4365308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5835C18E-DD19-D8B9-2034-9693969E6B13}"/>
              </a:ext>
            </a:extLst>
          </p:cNvPr>
          <p:cNvSpPr/>
          <p:nvPr/>
        </p:nvSpPr>
        <p:spPr>
          <a:xfrm>
            <a:off x="7180064" y="439912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4</a:t>
            </a:r>
            <a:endParaRPr lang="en-US" sz="2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23C84AE6-3EEC-3905-FDE9-6706203B0B27}"/>
              </a:ext>
            </a:extLst>
          </p:cNvPr>
          <p:cNvSpPr/>
          <p:nvPr/>
        </p:nvSpPr>
        <p:spPr>
          <a:xfrm>
            <a:off x="8216384" y="442722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Intelligence Capture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 21">
            <a:extLst>
              <a:ext uri="{FF2B5EF4-FFF2-40B4-BE49-F238E27FC236}">
                <a16:creationId xmlns:a16="http://schemas.microsoft.com/office/drawing/2014/main" id="{EE75D887-2D02-36DC-B1E7-3FD573816EC2}"/>
              </a:ext>
            </a:extLst>
          </p:cNvPr>
          <p:cNvSpPr/>
          <p:nvPr/>
        </p:nvSpPr>
        <p:spPr>
          <a:xfrm>
            <a:off x="8216384" y="481691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System logs complete attack payload, methodology, and behavioral patterns for analysis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Shape 22">
            <a:extLst>
              <a:ext uri="{FF2B5EF4-FFF2-40B4-BE49-F238E27FC236}">
                <a16:creationId xmlns:a16="http://schemas.microsoft.com/office/drawing/2014/main" id="{70AF0A1B-7DFA-696C-100D-75CB18C0F580}"/>
              </a:ext>
            </a:extLst>
          </p:cNvPr>
          <p:cNvSpPr/>
          <p:nvPr/>
        </p:nvSpPr>
        <p:spPr>
          <a:xfrm>
            <a:off x="6594634" y="5488781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D1C8C6"/>
          </a:solidFill>
          <a:ln/>
        </p:spPr>
      </p:sp>
      <p:sp>
        <p:nvSpPr>
          <p:cNvPr id="27" name="Shape 23">
            <a:extLst>
              <a:ext uri="{FF2B5EF4-FFF2-40B4-BE49-F238E27FC236}">
                <a16:creationId xmlns:a16="http://schemas.microsoft.com/office/drawing/2014/main" id="{A0C3757B-A9A2-D830-E25D-862A3530DE01}"/>
              </a:ext>
            </a:extLst>
          </p:cNvPr>
          <p:cNvSpPr/>
          <p:nvPr/>
        </p:nvSpPr>
        <p:spPr>
          <a:xfrm>
            <a:off x="7112437" y="5297448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8" name="Text 24">
            <a:extLst>
              <a:ext uri="{FF2B5EF4-FFF2-40B4-BE49-F238E27FC236}">
                <a16:creationId xmlns:a16="http://schemas.microsoft.com/office/drawing/2014/main" id="{5A518E21-48FC-DB7D-50BA-A6D8D49C7FFA}"/>
              </a:ext>
            </a:extLst>
          </p:cNvPr>
          <p:cNvSpPr/>
          <p:nvPr/>
        </p:nvSpPr>
        <p:spPr>
          <a:xfrm>
            <a:off x="7180064" y="533126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5</a:t>
            </a:r>
            <a:endParaRPr lang="en-US" sz="2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 25">
            <a:extLst>
              <a:ext uri="{FF2B5EF4-FFF2-40B4-BE49-F238E27FC236}">
                <a16:creationId xmlns:a16="http://schemas.microsoft.com/office/drawing/2014/main" id="{016A8796-B699-EA57-E60D-7CA7095781CE}"/>
              </a:ext>
            </a:extLst>
          </p:cNvPr>
          <p:cNvSpPr/>
          <p:nvPr/>
        </p:nvSpPr>
        <p:spPr>
          <a:xfrm>
            <a:off x="4160877" y="535936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Self-Healing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 26">
            <a:extLst>
              <a:ext uri="{FF2B5EF4-FFF2-40B4-BE49-F238E27FC236}">
                <a16:creationId xmlns:a16="http://schemas.microsoft.com/office/drawing/2014/main" id="{42DA4627-BE03-9B7A-4BCB-E13B70A23099}"/>
              </a:ext>
            </a:extLst>
          </p:cNvPr>
          <p:cNvSpPr/>
          <p:nvPr/>
        </p:nvSpPr>
        <p:spPr>
          <a:xfrm>
            <a:off x="630793" y="574905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Real database automatically rolls back to clean state, vulnerability patched in real-time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Shape 27">
            <a:extLst>
              <a:ext uri="{FF2B5EF4-FFF2-40B4-BE49-F238E27FC236}">
                <a16:creationId xmlns:a16="http://schemas.microsoft.com/office/drawing/2014/main" id="{63F2276A-DCEA-E797-4D5C-0D1E99C6DD39}"/>
              </a:ext>
            </a:extLst>
          </p:cNvPr>
          <p:cNvSpPr/>
          <p:nvPr/>
        </p:nvSpPr>
        <p:spPr>
          <a:xfrm>
            <a:off x="7495103" y="6420922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D1C8C6"/>
          </a:solidFill>
          <a:ln/>
        </p:spPr>
      </p:sp>
      <p:sp>
        <p:nvSpPr>
          <p:cNvPr id="32" name="Shape 28">
            <a:extLst>
              <a:ext uri="{FF2B5EF4-FFF2-40B4-BE49-F238E27FC236}">
                <a16:creationId xmlns:a16="http://schemas.microsoft.com/office/drawing/2014/main" id="{F1C0C438-A886-7A29-F576-636B3B0FB423}"/>
              </a:ext>
            </a:extLst>
          </p:cNvPr>
          <p:cNvSpPr/>
          <p:nvPr/>
        </p:nvSpPr>
        <p:spPr>
          <a:xfrm>
            <a:off x="7112437" y="6229588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33" name="Text 29">
            <a:extLst>
              <a:ext uri="{FF2B5EF4-FFF2-40B4-BE49-F238E27FC236}">
                <a16:creationId xmlns:a16="http://schemas.microsoft.com/office/drawing/2014/main" id="{8DB4CA5B-DB98-CFBA-7AD7-CF9EC1B6CDCB}"/>
              </a:ext>
            </a:extLst>
          </p:cNvPr>
          <p:cNvSpPr/>
          <p:nvPr/>
        </p:nvSpPr>
        <p:spPr>
          <a:xfrm>
            <a:off x="7180064" y="626340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6</a:t>
            </a:r>
            <a:endParaRPr lang="en-US" sz="2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Text 30">
            <a:extLst>
              <a:ext uri="{FF2B5EF4-FFF2-40B4-BE49-F238E27FC236}">
                <a16:creationId xmlns:a16="http://schemas.microsoft.com/office/drawing/2014/main" id="{25F2A81E-41BF-3C99-7057-A3356C9B8C78}"/>
              </a:ext>
            </a:extLst>
          </p:cNvPr>
          <p:cNvSpPr/>
          <p:nvPr/>
        </p:nvSpPr>
        <p:spPr>
          <a:xfrm>
            <a:off x="8216384" y="6291501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Dashboard Alert</a:t>
            </a:r>
            <a:endParaRPr lang="en-US" sz="17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 31">
            <a:extLst>
              <a:ext uri="{FF2B5EF4-FFF2-40B4-BE49-F238E27FC236}">
                <a16:creationId xmlns:a16="http://schemas.microsoft.com/office/drawing/2014/main" id="{00932CF5-14CE-0C49-00AD-29077787CA1C}"/>
              </a:ext>
            </a:extLst>
          </p:cNvPr>
          <p:cNvSpPr/>
          <p:nvPr/>
        </p:nvSpPr>
        <p:spPr>
          <a:xfrm>
            <a:off x="8216384" y="668119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Security team receives notification: "Attack detected, neutralized, and analyzed"—zero manual intervention required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49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etailed Texture Featuring A Book Page Close Up Powerpoint Background For  Free Download - Slidesdocs">
            <a:extLst>
              <a:ext uri="{FF2B5EF4-FFF2-40B4-BE49-F238E27FC236}">
                <a16:creationId xmlns:a16="http://schemas.microsoft.com/office/drawing/2014/main" id="{4E282295-904D-E900-2B02-EBA7D4ED7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C5DA5-2A54-1C3E-70CF-F8088948EBB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pattFill prst="pct10">
            <a:fgClr>
              <a:srgbClr val="E5D9F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• Screenshots or short video demo.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DFC03-FE62-DBD7-9FAD-E4CE75448A3D}"/>
              </a:ext>
            </a:extLst>
          </p:cNvPr>
          <p:cNvSpPr txBox="1"/>
          <p:nvPr/>
        </p:nvSpPr>
        <p:spPr>
          <a:xfrm>
            <a:off x="3252439" y="1611868"/>
            <a:ext cx="8430322" cy="120032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B95E8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Screenshots &amp;  short video demo of working flow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57E4F-72FB-1E6A-519C-E6C5C7BB3576}"/>
              </a:ext>
            </a:extLst>
          </p:cNvPr>
          <p:cNvSpPr txBox="1"/>
          <p:nvPr/>
        </p:nvSpPr>
        <p:spPr>
          <a:xfrm>
            <a:off x="1650379" y="4229061"/>
            <a:ext cx="104821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Poppins" panose="00000500000000000000" pitchFamily="2" charset="0"/>
                <a:cs typeface="Poppins" panose="00000500000000000000" pitchFamily="2" charset="0"/>
              </a:rPr>
              <a:t>UI Screenshots with UML Diagrams                                  : 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  <a:hlinkClick r:id="rId2"/>
              </a:rPr>
              <a:t>click here</a:t>
            </a:r>
            <a:b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IN" sz="2400" b="1" dirty="0">
                <a:latin typeface="Poppins" panose="00000500000000000000" pitchFamily="2" charset="0"/>
                <a:cs typeface="Poppins" panose="00000500000000000000" pitchFamily="2" charset="0"/>
              </a:rPr>
              <a:t>Short Illustration video of how reality lag works    :  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click here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4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C60AE2B3-8E5E-1809-737E-3D41ABAD0EE1}"/>
              </a:ext>
            </a:extLst>
          </p:cNvPr>
          <p:cNvSpPr/>
          <p:nvPr/>
        </p:nvSpPr>
        <p:spPr>
          <a:xfrm>
            <a:off x="645557" y="507206"/>
            <a:ext cx="7902297" cy="576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Roadmap: From Prototype to Production</a:t>
            </a:r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85A531E6-D0BD-6673-0FCF-F8CBE9F4030F}"/>
              </a:ext>
            </a:extLst>
          </p:cNvPr>
          <p:cNvSpPr/>
          <p:nvPr/>
        </p:nvSpPr>
        <p:spPr>
          <a:xfrm>
            <a:off x="922258" y="1913692"/>
            <a:ext cx="6300549" cy="184428"/>
          </a:xfrm>
          <a:prstGeom prst="roundRect">
            <a:avLst>
              <a:gd name="adj" fmla="val 4201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9022709C-494F-5766-365F-5B5A33D2AC16}"/>
              </a:ext>
            </a:extLst>
          </p:cNvPr>
          <p:cNvSpPr/>
          <p:nvPr/>
        </p:nvSpPr>
        <p:spPr>
          <a:xfrm>
            <a:off x="645557" y="1729264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92665E35-8405-696F-9E99-90F06CC45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8" y="1833086"/>
            <a:ext cx="276701" cy="345877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5808940B-E096-65BD-AF1A-527178A4F991}"/>
              </a:ext>
            </a:extLst>
          </p:cNvPr>
          <p:cNvSpPr/>
          <p:nvPr/>
        </p:nvSpPr>
        <p:spPr>
          <a:xfrm>
            <a:off x="829985" y="2467094"/>
            <a:ext cx="230588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Current Status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30CC61E-19EA-37E4-BC84-19AA1282F62E}"/>
              </a:ext>
            </a:extLst>
          </p:cNvPr>
          <p:cNvSpPr/>
          <p:nvPr/>
        </p:nvSpPr>
        <p:spPr>
          <a:xfrm>
            <a:off x="829985" y="2873573"/>
            <a:ext cx="620851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Completed the UI application for a ecommerce first</a:t>
            </a:r>
            <a:endParaRPr lang="en-US" sz="1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A799E20F-B184-042A-D8A6-1CF858793001}"/>
              </a:ext>
            </a:extLst>
          </p:cNvPr>
          <p:cNvSpPr/>
          <p:nvPr/>
        </p:nvSpPr>
        <p:spPr>
          <a:xfrm>
            <a:off x="829985" y="3233142"/>
            <a:ext cx="620851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Dual database routing system functional</a:t>
            </a:r>
            <a:endParaRPr lang="en-US" sz="1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6B94485-8CC0-C21C-1C03-98307E4B476B}"/>
              </a:ext>
            </a:extLst>
          </p:cNvPr>
          <p:cNvSpPr/>
          <p:nvPr/>
        </p:nvSpPr>
        <p:spPr>
          <a:xfrm>
            <a:off x="829985" y="3592711"/>
            <a:ext cx="620851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Snapshot rollback module tested and validated</a:t>
            </a:r>
            <a:endParaRPr lang="en-US" sz="1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0642A943-5CE1-6CEA-82F3-A07D45871BDA}"/>
              </a:ext>
            </a:extLst>
          </p:cNvPr>
          <p:cNvSpPr/>
          <p:nvPr/>
        </p:nvSpPr>
        <p:spPr>
          <a:xfrm>
            <a:off x="7684056" y="1636990"/>
            <a:ext cx="6300668" cy="184428"/>
          </a:xfrm>
          <a:prstGeom prst="roundRect">
            <a:avLst>
              <a:gd name="adj" fmla="val 4201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5C7909E3-E567-C9D5-5755-29B83E4B168D}"/>
              </a:ext>
            </a:extLst>
          </p:cNvPr>
          <p:cNvSpPr/>
          <p:nvPr/>
        </p:nvSpPr>
        <p:spPr>
          <a:xfrm>
            <a:off x="7407354" y="1452563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C4FA6435-AB86-1E38-AAE3-41491C6B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705" y="1556385"/>
            <a:ext cx="276701" cy="345877"/>
          </a:xfrm>
          <a:prstGeom prst="rect">
            <a:avLst/>
          </a:prstGeom>
        </p:spPr>
      </p:pic>
      <p:sp>
        <p:nvSpPr>
          <p:cNvPr id="15" name="Text 9">
            <a:extLst>
              <a:ext uri="{FF2B5EF4-FFF2-40B4-BE49-F238E27FC236}">
                <a16:creationId xmlns:a16="http://schemas.microsoft.com/office/drawing/2014/main" id="{E21FD16E-B50C-7B8F-BBB3-A4E2778D5BFA}"/>
              </a:ext>
            </a:extLst>
          </p:cNvPr>
          <p:cNvSpPr/>
          <p:nvPr/>
        </p:nvSpPr>
        <p:spPr>
          <a:xfrm>
            <a:off x="7591782" y="2190393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30-Day Milestone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C8CEF7E8-B955-878B-CA97-B0F68A441303}"/>
              </a:ext>
            </a:extLst>
          </p:cNvPr>
          <p:cNvSpPr/>
          <p:nvPr/>
        </p:nvSpPr>
        <p:spPr>
          <a:xfrm>
            <a:off x="7591782" y="2589252"/>
            <a:ext cx="6208633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Build adaptive shadow generator with dynamic environment cloning and real-time synchronization</a:t>
            </a:r>
            <a:endParaRPr lang="en-US" sz="1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A73E47DC-9FA5-ADF1-D400-2026405D7097}"/>
              </a:ext>
            </a:extLst>
          </p:cNvPr>
          <p:cNvSpPr/>
          <p:nvPr/>
        </p:nvSpPr>
        <p:spPr>
          <a:xfrm>
            <a:off x="922258" y="4717733"/>
            <a:ext cx="6300549" cy="184428"/>
          </a:xfrm>
          <a:prstGeom prst="roundRect">
            <a:avLst>
              <a:gd name="adj" fmla="val 4201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5D1EA65E-7762-C4EF-058B-969DB3A9DDB0}"/>
              </a:ext>
            </a:extLst>
          </p:cNvPr>
          <p:cNvSpPr/>
          <p:nvPr/>
        </p:nvSpPr>
        <p:spPr>
          <a:xfrm>
            <a:off x="645557" y="4533305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0C3BFD88-A8F7-CFB1-A99C-8EF35EFAF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8" y="4637127"/>
            <a:ext cx="276701" cy="345877"/>
          </a:xfrm>
          <a:prstGeom prst="rect">
            <a:avLst/>
          </a:prstGeom>
        </p:spPr>
      </p:pic>
      <p:sp>
        <p:nvSpPr>
          <p:cNvPr id="20" name="Text 13">
            <a:extLst>
              <a:ext uri="{FF2B5EF4-FFF2-40B4-BE49-F238E27FC236}">
                <a16:creationId xmlns:a16="http://schemas.microsoft.com/office/drawing/2014/main" id="{1548EFE3-EBB8-EAFF-8EC1-10990B54136B}"/>
              </a:ext>
            </a:extLst>
          </p:cNvPr>
          <p:cNvSpPr/>
          <p:nvPr/>
        </p:nvSpPr>
        <p:spPr>
          <a:xfrm>
            <a:off x="829985" y="5271135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60-Day Milestone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C82E45A6-0028-77F9-C78A-EA15A8430A01}"/>
              </a:ext>
            </a:extLst>
          </p:cNvPr>
          <p:cNvSpPr/>
          <p:nvPr/>
        </p:nvSpPr>
        <p:spPr>
          <a:xfrm>
            <a:off x="829985" y="5669994"/>
            <a:ext cx="6208514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Integrate AI-powered timeline orchestration with predictive threat modeling and automated response escalation</a:t>
            </a:r>
            <a:endParaRPr lang="en-US" sz="1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D6D9A99D-34A7-8057-8550-7264A260F708}"/>
              </a:ext>
            </a:extLst>
          </p:cNvPr>
          <p:cNvSpPr/>
          <p:nvPr/>
        </p:nvSpPr>
        <p:spPr>
          <a:xfrm>
            <a:off x="7684056" y="4441031"/>
            <a:ext cx="6300668" cy="184428"/>
          </a:xfrm>
          <a:prstGeom prst="roundRect">
            <a:avLst>
              <a:gd name="adj" fmla="val 4201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A0B595D1-4A79-738E-2032-2534A3E22A8B}"/>
              </a:ext>
            </a:extLst>
          </p:cNvPr>
          <p:cNvSpPr/>
          <p:nvPr/>
        </p:nvSpPr>
        <p:spPr>
          <a:xfrm>
            <a:off x="7407354" y="4256603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722D89B0-9A43-9704-58EA-0F08D7C69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705" y="4360426"/>
            <a:ext cx="276701" cy="345877"/>
          </a:xfrm>
          <a:prstGeom prst="rect">
            <a:avLst/>
          </a:prstGeom>
        </p:spPr>
      </p:pic>
      <p:sp>
        <p:nvSpPr>
          <p:cNvPr id="25" name="Text 17">
            <a:extLst>
              <a:ext uri="{FF2B5EF4-FFF2-40B4-BE49-F238E27FC236}">
                <a16:creationId xmlns:a16="http://schemas.microsoft.com/office/drawing/2014/main" id="{9F0F8648-99AB-E895-5EF9-6EBCE6CA0625}"/>
              </a:ext>
            </a:extLst>
          </p:cNvPr>
          <p:cNvSpPr/>
          <p:nvPr/>
        </p:nvSpPr>
        <p:spPr>
          <a:xfrm>
            <a:off x="7591782" y="4994434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90-Day Milestone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99173F17-1DB4-F776-63E0-E28A3F928237}"/>
              </a:ext>
            </a:extLst>
          </p:cNvPr>
          <p:cNvSpPr/>
          <p:nvPr/>
        </p:nvSpPr>
        <p:spPr>
          <a:xfrm>
            <a:off x="7591782" y="5393293"/>
            <a:ext cx="6208633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Deploy multi-layer Inception Mode shadow environments with comprehensive analytics dashboard</a:t>
            </a:r>
            <a:endParaRPr lang="en-US" sz="1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Shape 19">
            <a:extLst>
              <a:ext uri="{FF2B5EF4-FFF2-40B4-BE49-F238E27FC236}">
                <a16:creationId xmlns:a16="http://schemas.microsoft.com/office/drawing/2014/main" id="{EF41C020-73C8-CDB8-AAF3-3EE49A5C16A1}"/>
              </a:ext>
            </a:extLst>
          </p:cNvPr>
          <p:cNvSpPr/>
          <p:nvPr/>
        </p:nvSpPr>
        <p:spPr>
          <a:xfrm>
            <a:off x="645557" y="6652022"/>
            <a:ext cx="13339286" cy="1078706"/>
          </a:xfrm>
          <a:prstGeom prst="roundRect">
            <a:avLst>
              <a:gd name="adj" fmla="val 7183"/>
            </a:avLst>
          </a:prstGeom>
          <a:solidFill>
            <a:srgbClr val="E1D4D0"/>
          </a:solidFill>
          <a:ln/>
        </p:spPr>
      </p:sp>
      <p:pic>
        <p:nvPicPr>
          <p:cNvPr id="28" name="Image 4" descr="preencoded.png">
            <a:extLst>
              <a:ext uri="{FF2B5EF4-FFF2-40B4-BE49-F238E27FC236}">
                <a16:creationId xmlns:a16="http://schemas.microsoft.com/office/drawing/2014/main" id="{32C9184E-6A12-22CA-1E71-BB903F815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85" y="6934438"/>
            <a:ext cx="230505" cy="184428"/>
          </a:xfrm>
          <a:prstGeom prst="rect">
            <a:avLst/>
          </a:prstGeom>
        </p:spPr>
      </p:pic>
      <p:sp>
        <p:nvSpPr>
          <p:cNvPr id="29" name="Text 20">
            <a:extLst>
              <a:ext uri="{FF2B5EF4-FFF2-40B4-BE49-F238E27FC236}">
                <a16:creationId xmlns:a16="http://schemas.microsoft.com/office/drawing/2014/main" id="{AD240E5E-F517-DF1C-BB4C-C23B62185335}"/>
              </a:ext>
            </a:extLst>
          </p:cNvPr>
          <p:cNvSpPr/>
          <p:nvPr/>
        </p:nvSpPr>
        <p:spPr>
          <a:xfrm>
            <a:off x="1244918" y="6882527"/>
            <a:ext cx="1255549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Long-Term Vision:</a:t>
            </a:r>
            <a:r>
              <a:rPr lang="en-US" sz="1450" dirty="0">
                <a:solidFill>
                  <a:srgbClr val="00000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 Build an </a:t>
            </a:r>
            <a:r>
              <a:rPr lang="en-US" sz="1450" dirty="0">
                <a:solidFill>
                  <a:srgbClr val="26A68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AI-driven cyber deception ecosystem</a:t>
            </a:r>
            <a:r>
              <a:rPr lang="en-US" sz="1450" dirty="0">
                <a:solidFill>
                  <a:srgbClr val="00000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 that evolves and learns faster than attackers can adapt—turning the arms race in defenders' favor permanently.</a:t>
            </a:r>
            <a:endParaRPr lang="en-US" sz="14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29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D013F4D-9F21-7A7D-4452-69A7E859FB23}"/>
              </a:ext>
            </a:extLst>
          </p:cNvPr>
          <p:cNvSpPr/>
          <p:nvPr/>
        </p:nvSpPr>
        <p:spPr>
          <a:xfrm>
            <a:off x="464225" y="364688"/>
            <a:ext cx="3906441" cy="414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Team CipherStorm</a:t>
            </a:r>
            <a:endParaRPr lang="en-US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691023B-E936-B9B5-3B40-317B89241587}"/>
              </a:ext>
            </a:extLst>
          </p:cNvPr>
          <p:cNvSpPr/>
          <p:nvPr/>
        </p:nvSpPr>
        <p:spPr>
          <a:xfrm>
            <a:off x="464225" y="1044416"/>
            <a:ext cx="13701951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Five innovators. One storm. </a:t>
            </a:r>
            <a:r>
              <a:rPr lang="en-US" sz="1600" dirty="0">
                <a:solidFill>
                  <a:srgbClr val="FFFFFF"/>
                </a:solidFill>
                <a:highlight>
                  <a:srgbClr val="26A688"/>
                </a:highlight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Redefining cybersecurity through deception and perception.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3767D54-2506-2182-791A-6D4A8D8D3015}"/>
              </a:ext>
            </a:extLst>
          </p:cNvPr>
          <p:cNvSpPr/>
          <p:nvPr/>
        </p:nvSpPr>
        <p:spPr>
          <a:xfrm>
            <a:off x="3060383" y="1900118"/>
            <a:ext cx="1658064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Shakthi Sri T S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6150CC1-A461-3000-BD61-C9BCB359ADB3}"/>
              </a:ext>
            </a:extLst>
          </p:cNvPr>
          <p:cNvSpPr/>
          <p:nvPr/>
        </p:nvSpPr>
        <p:spPr>
          <a:xfrm>
            <a:off x="464225" y="2186940"/>
            <a:ext cx="4254222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Project Lead &amp; AI Architect</a:t>
            </a:r>
            <a:endParaRPr 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8FCBC9C-2DCC-F46F-874B-556C5CA8B34D}"/>
              </a:ext>
            </a:extLst>
          </p:cNvPr>
          <p:cNvSpPr/>
          <p:nvPr/>
        </p:nvSpPr>
        <p:spPr>
          <a:xfrm>
            <a:off x="464225" y="2478643"/>
            <a:ext cx="4254222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Founded Reality-Lag Security concept</a:t>
            </a:r>
            <a:endParaRPr 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B2878E3-71CE-9E4D-151A-FBC4D3EF2E0F}"/>
              </a:ext>
            </a:extLst>
          </p:cNvPr>
          <p:cNvSpPr/>
          <p:nvPr/>
        </p:nvSpPr>
        <p:spPr>
          <a:xfrm>
            <a:off x="464225" y="2737128"/>
            <a:ext cx="4254222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Dual-timeline architecture design</a:t>
            </a:r>
            <a:endParaRPr 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52376A8-B9CE-81B1-9068-80F3C34AAF1F}"/>
              </a:ext>
            </a:extLst>
          </p:cNvPr>
          <p:cNvSpPr/>
          <p:nvPr/>
        </p:nvSpPr>
        <p:spPr>
          <a:xfrm>
            <a:off x="464225" y="2995612"/>
            <a:ext cx="4254222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ML-driven anomaly detection</a:t>
            </a:r>
            <a:endParaRPr 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F3DAAC9-9876-8832-38FA-2359CE59DE5B}"/>
              </a:ext>
            </a:extLst>
          </p:cNvPr>
          <p:cNvSpPr/>
          <p:nvPr/>
        </p:nvSpPr>
        <p:spPr>
          <a:xfrm>
            <a:off x="464225" y="3254097"/>
            <a:ext cx="4254222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Adaptive deception orchestration</a:t>
            </a:r>
            <a:endParaRPr 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B2CC77A7-5BE6-EFCF-9734-D1FE806FE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400" y="1682419"/>
            <a:ext cx="4795599" cy="4795599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4256CF2F-CA3C-61E6-7A94-D1DA210E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054" y="2896374"/>
            <a:ext cx="370814" cy="463629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66CDEE1-57AF-5140-8AB8-39B4FE6D01C0}"/>
              </a:ext>
            </a:extLst>
          </p:cNvPr>
          <p:cNvGrpSpPr/>
          <p:nvPr/>
        </p:nvGrpSpPr>
        <p:grpSpPr>
          <a:xfrm>
            <a:off x="116444" y="4114145"/>
            <a:ext cx="5083254" cy="1655358"/>
            <a:chOff x="9361925" y="1369663"/>
            <a:chExt cx="5083254" cy="1655358"/>
          </a:xfrm>
        </p:grpSpPr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1183525F-CC4B-99D7-85A5-1FEDC06257A5}"/>
                </a:ext>
              </a:extLst>
            </p:cNvPr>
            <p:cNvSpPr/>
            <p:nvPr/>
          </p:nvSpPr>
          <p:spPr>
            <a:xfrm>
              <a:off x="12787115" y="1369663"/>
              <a:ext cx="1658064" cy="2072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600" b="1" dirty="0">
                  <a:solidFill>
                    <a:srgbClr val="333F70"/>
                  </a:solidFill>
                  <a:latin typeface="Poppins" panose="00000500000000000000" pitchFamily="2" charset="0"/>
                  <a:ea typeface="Unbounded Bold" pitchFamily="34" charset="-122"/>
                  <a:cs typeface="Poppins" panose="00000500000000000000" pitchFamily="2" charset="0"/>
                </a:rPr>
                <a:t>Pooja A</a:t>
              </a:r>
              <a:endParaRPr lang="en-US"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608B0032-85FA-E9D2-7EDB-F6D843556E09}"/>
                </a:ext>
              </a:extLst>
            </p:cNvPr>
            <p:cNvSpPr/>
            <p:nvPr/>
          </p:nvSpPr>
          <p:spPr>
            <a:xfrm>
              <a:off x="9361925" y="1600277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650"/>
                </a:lnSpc>
                <a:buNone/>
              </a:pPr>
              <a:r>
                <a:rPr lang="en-US" sz="1100" b="1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Research &amp; Cyber Forensics Specialist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Text 10">
              <a:extLst>
                <a:ext uri="{FF2B5EF4-FFF2-40B4-BE49-F238E27FC236}">
                  <a16:creationId xmlns:a16="http://schemas.microsoft.com/office/drawing/2014/main" id="{748FF6F2-8029-16A3-FBA3-10BA7B2F9B29}"/>
                </a:ext>
              </a:extLst>
            </p:cNvPr>
            <p:cNvSpPr/>
            <p:nvPr/>
          </p:nvSpPr>
          <p:spPr>
            <a:xfrm>
              <a:off x="9911953" y="2037397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Modern attack pattern analysis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Text 11">
              <a:extLst>
                <a:ext uri="{FF2B5EF4-FFF2-40B4-BE49-F238E27FC236}">
                  <a16:creationId xmlns:a16="http://schemas.microsoft.com/office/drawing/2014/main" id="{314CCD8F-947D-BAAD-1612-99D2046794FF}"/>
                </a:ext>
              </a:extLst>
            </p:cNvPr>
            <p:cNvSpPr/>
            <p:nvPr/>
          </p:nvSpPr>
          <p:spPr>
            <a:xfrm>
              <a:off x="9911953" y="2295882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Reverse Engineering Engine design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6" name="Text 12">
              <a:extLst>
                <a:ext uri="{FF2B5EF4-FFF2-40B4-BE49-F238E27FC236}">
                  <a16:creationId xmlns:a16="http://schemas.microsoft.com/office/drawing/2014/main" id="{CA15772F-21A7-CDED-F66E-A2B06DEB93CC}"/>
                </a:ext>
              </a:extLst>
            </p:cNvPr>
            <p:cNvSpPr/>
            <p:nvPr/>
          </p:nvSpPr>
          <p:spPr>
            <a:xfrm>
              <a:off x="9911953" y="2554367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Payload capture and analysis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Text 13">
              <a:extLst>
                <a:ext uri="{FF2B5EF4-FFF2-40B4-BE49-F238E27FC236}">
                  <a16:creationId xmlns:a16="http://schemas.microsoft.com/office/drawing/2014/main" id="{B5ECD04D-9730-DCEB-7BAD-A40004422A57}"/>
                </a:ext>
              </a:extLst>
            </p:cNvPr>
            <p:cNvSpPr/>
            <p:nvPr/>
          </p:nvSpPr>
          <p:spPr>
            <a:xfrm>
              <a:off x="9911953" y="2812852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Ethical defense mechanisms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85E01FB2-609E-A70B-82C5-31B2A19D2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554" y="1708629"/>
            <a:ext cx="4795599" cy="4795599"/>
          </a:xfrm>
          <a:prstGeom prst="rect">
            <a:avLst/>
          </a:prstGeom>
        </p:spPr>
      </p:pic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E4ACE727-1A57-3261-6E6F-1229B7D37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071" y="2269553"/>
            <a:ext cx="338885" cy="423708"/>
          </a:xfrm>
          <a:prstGeom prst="rect">
            <a:avLst/>
          </a:prstGeom>
        </p:spPr>
      </p:pic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4D33E103-7299-2172-E06A-C86A5AD23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283" y="1666161"/>
            <a:ext cx="4795599" cy="4795599"/>
          </a:xfrm>
          <a:prstGeom prst="rect">
            <a:avLst/>
          </a:prstGeom>
        </p:spPr>
      </p:pic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EE38B680-81B4-8215-A07A-CD8772657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3872" y="3803276"/>
            <a:ext cx="349055" cy="43642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111BD847-E76A-00D3-4DBD-52200F3679A6}"/>
              </a:ext>
            </a:extLst>
          </p:cNvPr>
          <p:cNvGrpSpPr/>
          <p:nvPr/>
        </p:nvGrpSpPr>
        <p:grpSpPr>
          <a:xfrm>
            <a:off x="9654273" y="1634417"/>
            <a:ext cx="4254222" cy="3331250"/>
            <a:chOff x="9911953" y="3223974"/>
            <a:chExt cx="4254222" cy="333125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198A44-11C6-6C68-71A1-8D91E3EBE0C8}"/>
                </a:ext>
              </a:extLst>
            </p:cNvPr>
            <p:cNvGrpSpPr/>
            <p:nvPr/>
          </p:nvGrpSpPr>
          <p:grpSpPr>
            <a:xfrm>
              <a:off x="9978271" y="3223974"/>
              <a:ext cx="4187904" cy="1566148"/>
              <a:chOff x="9978271" y="3223974"/>
              <a:chExt cx="4187904" cy="1566148"/>
            </a:xfrm>
          </p:grpSpPr>
          <p:sp>
            <p:nvSpPr>
              <p:cNvPr id="20" name="Text 14">
                <a:extLst>
                  <a:ext uri="{FF2B5EF4-FFF2-40B4-BE49-F238E27FC236}">
                    <a16:creationId xmlns:a16="http://schemas.microsoft.com/office/drawing/2014/main" id="{D583CCDD-BD22-C2FB-9660-D9DF7832913A}"/>
                  </a:ext>
                </a:extLst>
              </p:cNvPr>
              <p:cNvSpPr/>
              <p:nvPr/>
            </p:nvSpPr>
            <p:spPr>
              <a:xfrm>
                <a:off x="9978271" y="3223974"/>
                <a:ext cx="1658064" cy="20728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600"/>
                  </a:lnSpc>
                  <a:buNone/>
                </a:pPr>
                <a:r>
                  <a:rPr lang="en-US" sz="1600" b="1" dirty="0">
                    <a:solidFill>
                      <a:srgbClr val="333F70"/>
                    </a:solidFill>
                    <a:latin typeface="Poppins" panose="00000500000000000000" pitchFamily="2" charset="0"/>
                    <a:ea typeface="Unbounded Bold" pitchFamily="34" charset="-122"/>
                    <a:cs typeface="Poppins" panose="00000500000000000000" pitchFamily="2" charset="0"/>
                  </a:rPr>
                  <a:t>Surya P</a:t>
                </a:r>
                <a:endParaRPr lang="en-US" sz="16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1" name="Text 15">
                <a:extLst>
                  <a:ext uri="{FF2B5EF4-FFF2-40B4-BE49-F238E27FC236}">
                    <a16:creationId xmlns:a16="http://schemas.microsoft.com/office/drawing/2014/main" id="{955638B1-5B83-CF8A-A470-07EDB8446DF6}"/>
                  </a:ext>
                </a:extLst>
              </p:cNvPr>
              <p:cNvSpPr/>
              <p:nvPr/>
            </p:nvSpPr>
            <p:spPr>
              <a:xfrm>
                <a:off x="9978271" y="3510796"/>
                <a:ext cx="4187904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650"/>
                  </a:lnSpc>
                  <a:buNone/>
                </a:pPr>
                <a:r>
                  <a:rPr lang="en-US" sz="1100" b="1" dirty="0">
                    <a:solidFill>
                      <a:srgbClr val="333F70"/>
                    </a:solidFill>
                    <a:latin typeface="Poppins" panose="00000500000000000000" pitchFamily="2" charset="0"/>
                    <a:ea typeface="Open Sans" pitchFamily="34" charset="-122"/>
                    <a:cs typeface="Poppins" panose="00000500000000000000" pitchFamily="2" charset="0"/>
                  </a:rPr>
                  <a:t>Full-Stack Developer &amp; System Integrator</a:t>
                </a:r>
                <a:endParaRPr lang="en-US" sz="11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2" name="Text 16">
                <a:extLst>
                  <a:ext uri="{FF2B5EF4-FFF2-40B4-BE49-F238E27FC236}">
                    <a16:creationId xmlns:a16="http://schemas.microsoft.com/office/drawing/2014/main" id="{95AEFB35-2E73-A543-AB07-4595CA0B0109}"/>
                  </a:ext>
                </a:extLst>
              </p:cNvPr>
              <p:cNvSpPr/>
              <p:nvPr/>
            </p:nvSpPr>
            <p:spPr>
              <a:xfrm>
                <a:off x="9978271" y="3802499"/>
                <a:ext cx="4187904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650"/>
                  </a:lnSpc>
                  <a:buSzPct val="100000"/>
                  <a:buChar char="•"/>
                </a:pPr>
                <a:r>
                  <a:rPr lang="en-US" sz="1100" dirty="0">
                    <a:solidFill>
                      <a:srgbClr val="333F70"/>
                    </a:solidFill>
                    <a:latin typeface="Poppins" panose="00000500000000000000" pitchFamily="2" charset="0"/>
                    <a:ea typeface="Open Sans" pitchFamily="34" charset="-122"/>
                    <a:cs typeface="Poppins" panose="00000500000000000000" pitchFamily="2" charset="0"/>
                  </a:rPr>
                  <a:t>Real-time web ecosystem builder</a:t>
                </a:r>
                <a:endParaRPr lang="en-US" sz="11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3" name="Text 17">
                <a:extLst>
                  <a:ext uri="{FF2B5EF4-FFF2-40B4-BE49-F238E27FC236}">
                    <a16:creationId xmlns:a16="http://schemas.microsoft.com/office/drawing/2014/main" id="{301A9DEA-73E6-4779-7849-E4C3FA1004EE}"/>
                  </a:ext>
                </a:extLst>
              </p:cNvPr>
              <p:cNvSpPr/>
              <p:nvPr/>
            </p:nvSpPr>
            <p:spPr>
              <a:xfrm>
                <a:off x="9978271" y="4060984"/>
                <a:ext cx="4187904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650"/>
                  </a:lnSpc>
                  <a:buSzPct val="100000"/>
                  <a:buChar char="•"/>
                </a:pPr>
                <a:r>
                  <a:rPr lang="en-US" sz="1100" dirty="0">
                    <a:solidFill>
                      <a:srgbClr val="333F70"/>
                    </a:solidFill>
                    <a:latin typeface="Poppins" panose="00000500000000000000" pitchFamily="2" charset="0"/>
                    <a:ea typeface="Open Sans" pitchFamily="34" charset="-122"/>
                    <a:cs typeface="Poppins" panose="00000500000000000000" pitchFamily="2" charset="0"/>
                  </a:rPr>
                  <a:t>Segregation Layer integration</a:t>
                </a:r>
                <a:endParaRPr lang="en-US" sz="11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4" name="Text 18">
                <a:extLst>
                  <a:ext uri="{FF2B5EF4-FFF2-40B4-BE49-F238E27FC236}">
                    <a16:creationId xmlns:a16="http://schemas.microsoft.com/office/drawing/2014/main" id="{E06C3A62-B9A8-5DA2-81CC-50ACB3529A6E}"/>
                  </a:ext>
                </a:extLst>
              </p:cNvPr>
              <p:cNvSpPr/>
              <p:nvPr/>
            </p:nvSpPr>
            <p:spPr>
              <a:xfrm>
                <a:off x="9978271" y="4319468"/>
                <a:ext cx="4187904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650"/>
                  </a:lnSpc>
                  <a:buSzPct val="100000"/>
                  <a:buChar char="•"/>
                </a:pPr>
                <a:r>
                  <a:rPr lang="en-US" sz="1100" dirty="0">
                    <a:solidFill>
                      <a:srgbClr val="333F70"/>
                    </a:solidFill>
                    <a:latin typeface="Poppins" panose="00000500000000000000" pitchFamily="2" charset="0"/>
                    <a:ea typeface="Open Sans" pitchFamily="34" charset="-122"/>
                    <a:cs typeface="Poppins" panose="00000500000000000000" pitchFamily="2" charset="0"/>
                  </a:rPr>
                  <a:t>Traffic rerouting modules</a:t>
                </a:r>
                <a:endParaRPr lang="en-US" sz="11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5" name="Text 19">
                <a:extLst>
                  <a:ext uri="{FF2B5EF4-FFF2-40B4-BE49-F238E27FC236}">
                    <a16:creationId xmlns:a16="http://schemas.microsoft.com/office/drawing/2014/main" id="{6787E941-5294-EED5-7504-9FB0E548E9F6}"/>
                  </a:ext>
                </a:extLst>
              </p:cNvPr>
              <p:cNvSpPr/>
              <p:nvPr/>
            </p:nvSpPr>
            <p:spPr>
              <a:xfrm>
                <a:off x="9978271" y="4577953"/>
                <a:ext cx="4187904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650"/>
                  </a:lnSpc>
                  <a:buSzPct val="100000"/>
                  <a:buChar char="•"/>
                </a:pPr>
                <a:r>
                  <a:rPr lang="en-US" sz="1100" dirty="0">
                    <a:solidFill>
                      <a:srgbClr val="333F70"/>
                    </a:solidFill>
                    <a:latin typeface="Poppins" panose="00000500000000000000" pitchFamily="2" charset="0"/>
                    <a:ea typeface="Open Sans" pitchFamily="34" charset="-122"/>
                    <a:cs typeface="Poppins" panose="00000500000000000000" pitchFamily="2" charset="0"/>
                  </a:rPr>
                  <a:t>End-to-end system orchestration</a:t>
                </a:r>
                <a:endParaRPr lang="en-US" sz="11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8" name="Text 20">
              <a:extLst>
                <a:ext uri="{FF2B5EF4-FFF2-40B4-BE49-F238E27FC236}">
                  <a16:creationId xmlns:a16="http://schemas.microsoft.com/office/drawing/2014/main" id="{801086AB-5019-5CA8-D5AB-888DA89E840D}"/>
                </a:ext>
              </a:extLst>
            </p:cNvPr>
            <p:cNvSpPr/>
            <p:nvPr/>
          </p:nvSpPr>
          <p:spPr>
            <a:xfrm>
              <a:off x="9911953" y="4989076"/>
              <a:ext cx="1658064" cy="2072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600" b="1" dirty="0">
                  <a:solidFill>
                    <a:srgbClr val="333F70"/>
                  </a:solidFill>
                  <a:latin typeface="Poppins" panose="00000500000000000000" pitchFamily="2" charset="0"/>
                  <a:ea typeface="Unbounded Bold" pitchFamily="34" charset="-122"/>
                  <a:cs typeface="Poppins" panose="00000500000000000000" pitchFamily="2" charset="0"/>
                </a:rPr>
                <a:t>Gayathri M</a:t>
              </a:r>
              <a:endParaRPr lang="en-US"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9" name="Text 21">
              <a:extLst>
                <a:ext uri="{FF2B5EF4-FFF2-40B4-BE49-F238E27FC236}">
                  <a16:creationId xmlns:a16="http://schemas.microsoft.com/office/drawing/2014/main" id="{32D005AA-41B3-3193-9C9E-70B2E3405F56}"/>
                </a:ext>
              </a:extLst>
            </p:cNvPr>
            <p:cNvSpPr/>
            <p:nvPr/>
          </p:nvSpPr>
          <p:spPr>
            <a:xfrm>
              <a:off x="9911953" y="5275897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100" b="1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Security Automation Engineer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0" name="Text 22">
              <a:extLst>
                <a:ext uri="{FF2B5EF4-FFF2-40B4-BE49-F238E27FC236}">
                  <a16:creationId xmlns:a16="http://schemas.microsoft.com/office/drawing/2014/main" id="{1FF38831-9C3E-F32C-F568-80894DDDCF2B}"/>
                </a:ext>
              </a:extLst>
            </p:cNvPr>
            <p:cNvSpPr/>
            <p:nvPr/>
          </p:nvSpPr>
          <p:spPr>
            <a:xfrm>
              <a:off x="9911953" y="5567601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Self-Healing Core implementation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1" name="Text 23">
              <a:extLst>
                <a:ext uri="{FF2B5EF4-FFF2-40B4-BE49-F238E27FC236}">
                  <a16:creationId xmlns:a16="http://schemas.microsoft.com/office/drawing/2014/main" id="{EFF0947E-0C22-A219-43D7-637B40CBE34F}"/>
                </a:ext>
              </a:extLst>
            </p:cNvPr>
            <p:cNvSpPr/>
            <p:nvPr/>
          </p:nvSpPr>
          <p:spPr>
            <a:xfrm>
              <a:off x="9911953" y="5826085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Snapshot and rollback logic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2" name="Text 24">
              <a:extLst>
                <a:ext uri="{FF2B5EF4-FFF2-40B4-BE49-F238E27FC236}">
                  <a16:creationId xmlns:a16="http://schemas.microsoft.com/office/drawing/2014/main" id="{85EF1723-68C0-63F5-677F-7F9AC97A46DA}"/>
                </a:ext>
              </a:extLst>
            </p:cNvPr>
            <p:cNvSpPr/>
            <p:nvPr/>
          </p:nvSpPr>
          <p:spPr>
            <a:xfrm>
              <a:off x="9911953" y="6084570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Real-time patching automation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3" name="Text 25">
              <a:extLst>
                <a:ext uri="{FF2B5EF4-FFF2-40B4-BE49-F238E27FC236}">
                  <a16:creationId xmlns:a16="http://schemas.microsoft.com/office/drawing/2014/main" id="{FF86EF3C-D671-13C8-4DB4-7A010861E712}"/>
                </a:ext>
              </a:extLst>
            </p:cNvPr>
            <p:cNvSpPr/>
            <p:nvPr/>
          </p:nvSpPr>
          <p:spPr>
            <a:xfrm>
              <a:off x="9911953" y="6343055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Timeline synchronization control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34" name="Image 6" descr="preencoded.png">
            <a:extLst>
              <a:ext uri="{FF2B5EF4-FFF2-40B4-BE49-F238E27FC236}">
                <a16:creationId xmlns:a16="http://schemas.microsoft.com/office/drawing/2014/main" id="{FF63C135-18F8-43FB-B9F3-58C35833A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858" y="1569463"/>
            <a:ext cx="4795599" cy="4795599"/>
          </a:xfrm>
          <a:prstGeom prst="rect">
            <a:avLst/>
          </a:prstGeom>
        </p:spPr>
      </p:pic>
      <p:pic>
        <p:nvPicPr>
          <p:cNvPr id="35" name="Image 7" descr="preencoded.png">
            <a:extLst>
              <a:ext uri="{FF2B5EF4-FFF2-40B4-BE49-F238E27FC236}">
                <a16:creationId xmlns:a16="http://schemas.microsoft.com/office/drawing/2014/main" id="{E67F748E-C6F0-B8D4-53A2-714BEC8B90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8893" y="5381980"/>
            <a:ext cx="338885" cy="42370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953236B-4505-D4EC-60E0-5AD0E23CF832}"/>
              </a:ext>
            </a:extLst>
          </p:cNvPr>
          <p:cNvGrpSpPr/>
          <p:nvPr/>
        </p:nvGrpSpPr>
        <p:grpSpPr>
          <a:xfrm>
            <a:off x="9632153" y="5238842"/>
            <a:ext cx="4254222" cy="1545520"/>
            <a:chOff x="464225" y="4568339"/>
            <a:chExt cx="4254222" cy="1545520"/>
          </a:xfrm>
        </p:grpSpPr>
        <p:sp>
          <p:nvSpPr>
            <p:cNvPr id="36" name="Text 26">
              <a:extLst>
                <a:ext uri="{FF2B5EF4-FFF2-40B4-BE49-F238E27FC236}">
                  <a16:creationId xmlns:a16="http://schemas.microsoft.com/office/drawing/2014/main" id="{45BAEE83-DA72-BF72-B0E9-37ECEBF18606}"/>
                </a:ext>
              </a:extLst>
            </p:cNvPr>
            <p:cNvSpPr/>
            <p:nvPr/>
          </p:nvSpPr>
          <p:spPr>
            <a:xfrm>
              <a:off x="464225" y="4568339"/>
              <a:ext cx="1658064" cy="2072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600"/>
                </a:lnSpc>
                <a:buNone/>
              </a:pPr>
              <a:r>
                <a:rPr lang="en-US" sz="1600" b="1" dirty="0">
                  <a:solidFill>
                    <a:srgbClr val="333F70"/>
                  </a:solidFill>
                  <a:latin typeface="Poppins" panose="00000500000000000000" pitchFamily="2" charset="0"/>
                  <a:ea typeface="Unbounded Bold" pitchFamily="34" charset="-122"/>
                  <a:cs typeface="Poppins" panose="00000500000000000000" pitchFamily="2" charset="0"/>
                </a:rPr>
                <a:t>Gomathi M P</a:t>
              </a:r>
              <a:endParaRPr lang="en-US"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7" name="Text 27">
              <a:extLst>
                <a:ext uri="{FF2B5EF4-FFF2-40B4-BE49-F238E27FC236}">
                  <a16:creationId xmlns:a16="http://schemas.microsoft.com/office/drawing/2014/main" id="{8D73608D-02B3-063B-E5F1-A724F83428B8}"/>
                </a:ext>
              </a:extLst>
            </p:cNvPr>
            <p:cNvSpPr/>
            <p:nvPr/>
          </p:nvSpPr>
          <p:spPr>
            <a:xfrm>
              <a:off x="464225" y="4834533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650"/>
                </a:lnSpc>
                <a:buNone/>
              </a:pPr>
              <a:r>
                <a:rPr lang="en-US" sz="1100" b="1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UI/UX Designer &amp; Visualization Analyst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8" name="Text 28">
              <a:extLst>
                <a:ext uri="{FF2B5EF4-FFF2-40B4-BE49-F238E27FC236}">
                  <a16:creationId xmlns:a16="http://schemas.microsoft.com/office/drawing/2014/main" id="{8977C702-2CAC-FBAD-B0FB-3F7389A74C24}"/>
                </a:ext>
              </a:extLst>
            </p:cNvPr>
            <p:cNvSpPr/>
            <p:nvPr/>
          </p:nvSpPr>
          <p:spPr>
            <a:xfrm>
              <a:off x="464225" y="5126236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Security Dashboard design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9" name="Text 29">
              <a:extLst>
                <a:ext uri="{FF2B5EF4-FFF2-40B4-BE49-F238E27FC236}">
                  <a16:creationId xmlns:a16="http://schemas.microsoft.com/office/drawing/2014/main" id="{C5BEE3D7-0B84-2171-793C-65A59E396B45}"/>
                </a:ext>
              </a:extLst>
            </p:cNvPr>
            <p:cNvSpPr/>
            <p:nvPr/>
          </p:nvSpPr>
          <p:spPr>
            <a:xfrm>
              <a:off x="464225" y="5384721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Ultra-realistic shadow </a:t>
              </a:r>
              <a:r>
                <a:rPr lang="en-US" sz="1100" dirty="0" err="1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interfacesa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0" name="Text 30">
              <a:extLst>
                <a:ext uri="{FF2B5EF4-FFF2-40B4-BE49-F238E27FC236}">
                  <a16:creationId xmlns:a16="http://schemas.microsoft.com/office/drawing/2014/main" id="{B770BF26-37E0-73F8-ED36-F3CBFC414E29}"/>
                </a:ext>
              </a:extLst>
            </p:cNvPr>
            <p:cNvSpPr/>
            <p:nvPr/>
          </p:nvSpPr>
          <p:spPr>
            <a:xfrm>
              <a:off x="464225" y="5643205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Attack movement visualization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1" name="Text 31">
              <a:extLst>
                <a:ext uri="{FF2B5EF4-FFF2-40B4-BE49-F238E27FC236}">
                  <a16:creationId xmlns:a16="http://schemas.microsoft.com/office/drawing/2014/main" id="{08421A7A-5624-72A9-401F-03B4E060285E}"/>
                </a:ext>
              </a:extLst>
            </p:cNvPr>
            <p:cNvSpPr/>
            <p:nvPr/>
          </p:nvSpPr>
          <p:spPr>
            <a:xfrm>
              <a:off x="464225" y="5901690"/>
              <a:ext cx="4254222" cy="2121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5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333F7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Deception analytics display</a:t>
              </a:r>
              <a:endParaRPr lang="en-US" sz="11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42" name="Image 8" descr="preencoded.png">
            <a:extLst>
              <a:ext uri="{FF2B5EF4-FFF2-40B4-BE49-F238E27FC236}">
                <a16:creationId xmlns:a16="http://schemas.microsoft.com/office/drawing/2014/main" id="{C204A038-17A9-F04B-DDDB-69FEB0EFA6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0694" y="1618597"/>
            <a:ext cx="4795599" cy="4795599"/>
          </a:xfrm>
          <a:prstGeom prst="rect">
            <a:avLst/>
          </a:prstGeom>
        </p:spPr>
      </p:pic>
      <p:pic>
        <p:nvPicPr>
          <p:cNvPr id="43" name="Image 9" descr="preencoded.png">
            <a:extLst>
              <a:ext uri="{FF2B5EF4-FFF2-40B4-BE49-F238E27FC236}">
                <a16:creationId xmlns:a16="http://schemas.microsoft.com/office/drawing/2014/main" id="{133FFC50-6214-055A-83D4-30F37C0AB2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3447" y="4688295"/>
            <a:ext cx="290014" cy="362605"/>
          </a:xfrm>
          <a:prstGeom prst="rect">
            <a:avLst/>
          </a:prstGeom>
        </p:spPr>
      </p:pic>
      <p:sp>
        <p:nvSpPr>
          <p:cNvPr id="44" name="Shape 32">
            <a:extLst>
              <a:ext uri="{FF2B5EF4-FFF2-40B4-BE49-F238E27FC236}">
                <a16:creationId xmlns:a16="http://schemas.microsoft.com/office/drawing/2014/main" id="{6B3B0FEB-B24C-2ED0-98F1-9BFD9A637FBD}"/>
              </a:ext>
            </a:extLst>
          </p:cNvPr>
          <p:cNvSpPr/>
          <p:nvPr/>
        </p:nvSpPr>
        <p:spPr>
          <a:xfrm>
            <a:off x="464225" y="6770670"/>
            <a:ext cx="13701951" cy="24170"/>
          </a:xfrm>
          <a:prstGeom prst="rect">
            <a:avLst/>
          </a:prstGeom>
          <a:solidFill>
            <a:srgbClr val="333F70">
              <a:alpha val="50000"/>
            </a:srgbClr>
          </a:solidFill>
          <a:ln/>
        </p:spPr>
      </p:sp>
      <p:sp>
        <p:nvSpPr>
          <p:cNvPr id="45" name="Text 33">
            <a:extLst>
              <a:ext uri="{FF2B5EF4-FFF2-40B4-BE49-F238E27FC236}">
                <a16:creationId xmlns:a16="http://schemas.microsoft.com/office/drawing/2014/main" id="{A7166232-9EBF-CE3B-1678-85A4F850D6E2}"/>
              </a:ext>
            </a:extLst>
          </p:cNvPr>
          <p:cNvSpPr/>
          <p:nvPr/>
        </p:nvSpPr>
        <p:spPr>
          <a:xfrm>
            <a:off x="663178" y="7093148"/>
            <a:ext cx="1350299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i="1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"CipherStorm – Where </a:t>
            </a:r>
            <a:r>
              <a:rPr lang="en-US" sz="1600" i="1" dirty="0">
                <a:solidFill>
                  <a:srgbClr val="26A68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Illusion Meets Intelligence</a:t>
            </a:r>
            <a:r>
              <a:rPr lang="en-US" sz="1600" i="1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."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 34">
            <a:extLst>
              <a:ext uri="{FF2B5EF4-FFF2-40B4-BE49-F238E27FC236}">
                <a16:creationId xmlns:a16="http://schemas.microsoft.com/office/drawing/2014/main" id="{98FA5C28-B069-3090-3756-6852ADC13841}"/>
              </a:ext>
            </a:extLst>
          </p:cNvPr>
          <p:cNvSpPr/>
          <p:nvPr/>
        </p:nvSpPr>
        <p:spPr>
          <a:xfrm>
            <a:off x="663178" y="7507605"/>
            <a:ext cx="13502997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We don't block attacks — we rewrite reality.</a:t>
            </a:r>
            <a:endParaRPr 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Shape 35">
            <a:extLst>
              <a:ext uri="{FF2B5EF4-FFF2-40B4-BE49-F238E27FC236}">
                <a16:creationId xmlns:a16="http://schemas.microsoft.com/office/drawing/2014/main" id="{76F56ED4-6717-CE8D-6772-D15A41504351}"/>
              </a:ext>
            </a:extLst>
          </p:cNvPr>
          <p:cNvSpPr/>
          <p:nvPr/>
        </p:nvSpPr>
        <p:spPr>
          <a:xfrm>
            <a:off x="464225" y="6943963"/>
            <a:ext cx="15240" cy="924997"/>
          </a:xfrm>
          <a:prstGeom prst="rect">
            <a:avLst/>
          </a:prstGeom>
          <a:solidFill>
            <a:srgbClr val="26A688"/>
          </a:solidFill>
          <a:ln/>
        </p:spPr>
      </p:sp>
    </p:spTree>
    <p:extLst>
      <p:ext uri="{BB962C8B-B14F-4D97-AF65-F5344CB8AC3E}">
        <p14:creationId xmlns:p14="http://schemas.microsoft.com/office/powerpoint/2010/main" val="4053389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1502EF4-0281-57B1-A93D-BCF24564DCF5}"/>
              </a:ext>
            </a:extLst>
          </p:cNvPr>
          <p:cNvSpPr/>
          <p:nvPr/>
        </p:nvSpPr>
        <p:spPr>
          <a:xfrm>
            <a:off x="539710" y="424101"/>
            <a:ext cx="9066371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D73AD7"/>
                </a:solidFill>
                <a:latin typeface="Poppins" panose="00000500000000000000" pitchFamily="2" charset="0"/>
                <a:ea typeface="Source Serif 4 Semi Bold" pitchFamily="34" charset="-122"/>
                <a:cs typeface="Poppins" panose="00000500000000000000" pitchFamily="2" charset="0"/>
              </a:rPr>
              <a:t>Our Ask — Empowering the Future of Cyber Defense</a:t>
            </a: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2197FE8-3FE6-5A66-3ADF-5A5F0D73730C}"/>
              </a:ext>
            </a:extLst>
          </p:cNvPr>
          <p:cNvSpPr/>
          <p:nvPr/>
        </p:nvSpPr>
        <p:spPr>
          <a:xfrm>
            <a:off x="539710" y="1186101"/>
            <a:ext cx="4414123" cy="1753195"/>
          </a:xfrm>
          <a:prstGeom prst="roundRect">
            <a:avLst>
              <a:gd name="adj" fmla="val 369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B38FCC5-776C-7F68-7A21-3BF600FD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16" y="1347907"/>
            <a:ext cx="462677" cy="462677"/>
          </a:xfrm>
          <a:prstGeom prst="rect">
            <a:avLst/>
          </a:prstGeom>
        </p:spPr>
      </p:pic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91D8501C-4006-DA65-5967-C73C9B90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94" y="1449110"/>
            <a:ext cx="208121" cy="260152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C9A8C6E9-3B07-6125-894B-3906C61E499B}"/>
              </a:ext>
            </a:extLst>
          </p:cNvPr>
          <p:cNvSpPr/>
          <p:nvPr/>
        </p:nvSpPr>
        <p:spPr>
          <a:xfrm>
            <a:off x="701516" y="1964769"/>
            <a:ext cx="19075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oppins" panose="00000500000000000000" pitchFamily="2" charset="0"/>
                <a:ea typeface="Source Serif 4 Semi Bold" pitchFamily="34" charset="-122"/>
                <a:cs typeface="Poppins" panose="00000500000000000000" pitchFamily="2" charset="0"/>
              </a:rPr>
              <a:t>Technical Mentorship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CF9CD85-F2D4-04E1-B34C-0678A361B4CE}"/>
              </a:ext>
            </a:extLst>
          </p:cNvPr>
          <p:cNvSpPr/>
          <p:nvPr/>
        </p:nvSpPr>
        <p:spPr>
          <a:xfrm>
            <a:off x="701516" y="2284095"/>
            <a:ext cx="409051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Poppins" panose="00000500000000000000" pitchFamily="2" charset="0"/>
                <a:ea typeface="Source Sans 3" pitchFamily="34" charset="-122"/>
                <a:cs typeface="Poppins" panose="00000500000000000000" pitchFamily="2" charset="0"/>
              </a:rPr>
              <a:t>Cybersecurity experts and  professors to refine RLS architecture for enterprise-scale deployment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E097DB22-CB22-3AF7-FB33-424A3041C0DF}"/>
              </a:ext>
            </a:extLst>
          </p:cNvPr>
          <p:cNvSpPr/>
          <p:nvPr/>
        </p:nvSpPr>
        <p:spPr>
          <a:xfrm>
            <a:off x="5108019" y="1186101"/>
            <a:ext cx="4414242" cy="1753195"/>
          </a:xfrm>
          <a:prstGeom prst="roundRect">
            <a:avLst>
              <a:gd name="adj" fmla="val 369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8412ED3D-F81B-F68E-0C29-C64A6CD1B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25" y="1347907"/>
            <a:ext cx="462677" cy="462677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630B6DE2-1D77-7AC0-1A2C-31611B517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103" y="1449110"/>
            <a:ext cx="208121" cy="260152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0ADD783B-C53D-52BC-6CB7-3021C3EB9D1E}"/>
              </a:ext>
            </a:extLst>
          </p:cNvPr>
          <p:cNvSpPr/>
          <p:nvPr/>
        </p:nvSpPr>
        <p:spPr>
          <a:xfrm>
            <a:off x="5269825" y="1964769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oppins" panose="00000500000000000000" pitchFamily="2" charset="0"/>
                <a:ea typeface="Source Serif 4 Semi Bold" pitchFamily="34" charset="-122"/>
                <a:cs typeface="Poppins" panose="00000500000000000000" pitchFamily="2" charset="0"/>
              </a:rPr>
              <a:t>Cloud Infrastructure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08435A0E-84FC-4309-7775-52552758E518}"/>
              </a:ext>
            </a:extLst>
          </p:cNvPr>
          <p:cNvSpPr/>
          <p:nvPr/>
        </p:nvSpPr>
        <p:spPr>
          <a:xfrm>
            <a:off x="5269825" y="2284095"/>
            <a:ext cx="4252436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Poppins" panose="00000500000000000000" pitchFamily="2" charset="0"/>
                <a:ea typeface="Source Sans 3" pitchFamily="34" charset="-122"/>
                <a:cs typeface="Poppins" panose="00000500000000000000" pitchFamily="2" charset="0"/>
              </a:rPr>
              <a:t>AWS/Azure credits or research sandbox for multi-layer timeline simulation and self-healing environments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3CA12A82-3928-4BFD-E531-887E7CDBA00E}"/>
              </a:ext>
            </a:extLst>
          </p:cNvPr>
          <p:cNvSpPr/>
          <p:nvPr/>
        </p:nvSpPr>
        <p:spPr>
          <a:xfrm>
            <a:off x="9676448" y="1186101"/>
            <a:ext cx="4414123" cy="1753195"/>
          </a:xfrm>
          <a:prstGeom prst="roundRect">
            <a:avLst>
              <a:gd name="adj" fmla="val 369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5CDF07A1-9379-98F3-E275-18116F6AC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253" y="1347907"/>
            <a:ext cx="462677" cy="462677"/>
          </a:xfrm>
          <a:prstGeom prst="rect">
            <a:avLst/>
          </a:prstGeom>
        </p:spPr>
      </p:pic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6CCF65DA-B783-5BE2-7465-036F318CE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531" y="1449110"/>
            <a:ext cx="208121" cy="260152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2E67BD94-C3EF-6F2C-C4AE-754E5C0B7C90}"/>
              </a:ext>
            </a:extLst>
          </p:cNvPr>
          <p:cNvSpPr/>
          <p:nvPr/>
        </p:nvSpPr>
        <p:spPr>
          <a:xfrm>
            <a:off x="9838253" y="1964769"/>
            <a:ext cx="201287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oppins" panose="00000500000000000000" pitchFamily="2" charset="0"/>
                <a:ea typeface="Source Serif 4 Semi Bold" pitchFamily="34" charset="-122"/>
                <a:cs typeface="Poppins" panose="00000500000000000000" pitchFamily="2" charset="0"/>
              </a:rPr>
              <a:t>Industry Collaboration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CB4034BE-A295-D92D-B42C-7380F87B2E1C}"/>
              </a:ext>
            </a:extLst>
          </p:cNvPr>
          <p:cNvSpPr/>
          <p:nvPr/>
        </p:nvSpPr>
        <p:spPr>
          <a:xfrm>
            <a:off x="9838253" y="2284095"/>
            <a:ext cx="409051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Poppins" panose="00000500000000000000" pitchFamily="2" charset="0"/>
                <a:ea typeface="Source Sans 3" pitchFamily="34" charset="-122"/>
                <a:cs typeface="Poppins" panose="00000500000000000000" pitchFamily="2" charset="0"/>
              </a:rPr>
              <a:t>Partners in e-commerce, fintech, and cloud security to test RLS in real-world attack scenarios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F1B3AA5A-51CE-A3CD-6211-D5EC0ED0DE15}"/>
              </a:ext>
            </a:extLst>
          </p:cNvPr>
          <p:cNvSpPr/>
          <p:nvPr/>
        </p:nvSpPr>
        <p:spPr>
          <a:xfrm>
            <a:off x="539710" y="3093482"/>
            <a:ext cx="6698337" cy="1753195"/>
          </a:xfrm>
          <a:prstGeom prst="roundRect">
            <a:avLst>
              <a:gd name="adj" fmla="val 369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01177EC5-8C19-5AED-FC3F-31CA08650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516" y="3255288"/>
            <a:ext cx="462677" cy="462677"/>
          </a:xfrm>
          <a:prstGeom prst="rect">
            <a:avLst/>
          </a:prstGeom>
        </p:spPr>
      </p:pic>
      <p:pic>
        <p:nvPicPr>
          <p:cNvPr id="20" name="Image 7" descr="preencoded.png">
            <a:extLst>
              <a:ext uri="{FF2B5EF4-FFF2-40B4-BE49-F238E27FC236}">
                <a16:creationId xmlns:a16="http://schemas.microsoft.com/office/drawing/2014/main" id="{4DA2C16D-1455-44F2-A878-26784D7D1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794" y="3356491"/>
            <a:ext cx="208121" cy="260152"/>
          </a:xfrm>
          <a:prstGeom prst="rect">
            <a:avLst/>
          </a:prstGeom>
        </p:spPr>
      </p:pic>
      <p:sp>
        <p:nvSpPr>
          <p:cNvPr id="21" name="Text 11">
            <a:extLst>
              <a:ext uri="{FF2B5EF4-FFF2-40B4-BE49-F238E27FC236}">
                <a16:creationId xmlns:a16="http://schemas.microsoft.com/office/drawing/2014/main" id="{7565F424-0F58-3356-FCC1-1F488B2231A6}"/>
              </a:ext>
            </a:extLst>
          </p:cNvPr>
          <p:cNvSpPr/>
          <p:nvPr/>
        </p:nvSpPr>
        <p:spPr>
          <a:xfrm>
            <a:off x="701516" y="3872151"/>
            <a:ext cx="192214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oppins" panose="00000500000000000000" pitchFamily="2" charset="0"/>
                <a:ea typeface="Source Serif 4 Semi Bold" pitchFamily="34" charset="-122"/>
                <a:cs typeface="Poppins" panose="00000500000000000000" pitchFamily="2" charset="0"/>
              </a:rPr>
              <a:t>Funding &amp; Incubation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776AFE08-2959-885A-26D5-88379A54864D}"/>
              </a:ext>
            </a:extLst>
          </p:cNvPr>
          <p:cNvSpPr/>
          <p:nvPr/>
        </p:nvSpPr>
        <p:spPr>
          <a:xfrm>
            <a:off x="701516" y="4191476"/>
            <a:ext cx="6374725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Poppins" panose="00000500000000000000" pitchFamily="2" charset="0"/>
                <a:ea typeface="Source Sans 3" pitchFamily="34" charset="-122"/>
                <a:cs typeface="Poppins" panose="00000500000000000000" pitchFamily="2" charset="0"/>
              </a:rPr>
              <a:t>Evolve our prototype into commercial-grade adaptive deception platform with continuous AI training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Shape 13">
            <a:extLst>
              <a:ext uri="{FF2B5EF4-FFF2-40B4-BE49-F238E27FC236}">
                <a16:creationId xmlns:a16="http://schemas.microsoft.com/office/drawing/2014/main" id="{F154CAE1-9AA8-5C0C-BDA5-0305F56ECBCC}"/>
              </a:ext>
            </a:extLst>
          </p:cNvPr>
          <p:cNvSpPr/>
          <p:nvPr/>
        </p:nvSpPr>
        <p:spPr>
          <a:xfrm>
            <a:off x="7392233" y="3093482"/>
            <a:ext cx="6698337" cy="1753195"/>
          </a:xfrm>
          <a:prstGeom prst="roundRect">
            <a:avLst>
              <a:gd name="adj" fmla="val 369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24" name="Image 8" descr="preencoded.png">
            <a:extLst>
              <a:ext uri="{FF2B5EF4-FFF2-40B4-BE49-F238E27FC236}">
                <a16:creationId xmlns:a16="http://schemas.microsoft.com/office/drawing/2014/main" id="{92A1A48C-ACE1-5515-944E-6DC48FA7EA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4039" y="3255288"/>
            <a:ext cx="462677" cy="462677"/>
          </a:xfrm>
          <a:prstGeom prst="rect">
            <a:avLst/>
          </a:prstGeom>
        </p:spPr>
      </p:pic>
      <p:pic>
        <p:nvPicPr>
          <p:cNvPr id="25" name="Image 9" descr="preencoded.png">
            <a:extLst>
              <a:ext uri="{FF2B5EF4-FFF2-40B4-BE49-F238E27FC236}">
                <a16:creationId xmlns:a16="http://schemas.microsoft.com/office/drawing/2014/main" id="{00332947-75EB-FE47-46A0-F0B159900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1317" y="3356491"/>
            <a:ext cx="208121" cy="260152"/>
          </a:xfrm>
          <a:prstGeom prst="rect">
            <a:avLst/>
          </a:prstGeom>
        </p:spPr>
      </p:pic>
      <p:sp>
        <p:nvSpPr>
          <p:cNvPr id="26" name="Text 14">
            <a:extLst>
              <a:ext uri="{FF2B5EF4-FFF2-40B4-BE49-F238E27FC236}">
                <a16:creationId xmlns:a16="http://schemas.microsoft.com/office/drawing/2014/main" id="{DD52CA33-311F-7BDB-7C31-5EEA03D61E97}"/>
              </a:ext>
            </a:extLst>
          </p:cNvPr>
          <p:cNvSpPr/>
          <p:nvPr/>
        </p:nvSpPr>
        <p:spPr>
          <a:xfrm>
            <a:off x="7554039" y="3872151"/>
            <a:ext cx="18143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oppins" panose="00000500000000000000" pitchFamily="2" charset="0"/>
                <a:ea typeface="Source Serif 4 Semi Bold" pitchFamily="34" charset="-122"/>
                <a:cs typeface="Poppins" panose="00000500000000000000" pitchFamily="2" charset="0"/>
              </a:rPr>
              <a:t>Expert Feedback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 15">
            <a:extLst>
              <a:ext uri="{FF2B5EF4-FFF2-40B4-BE49-F238E27FC236}">
                <a16:creationId xmlns:a16="http://schemas.microsoft.com/office/drawing/2014/main" id="{946770CB-75FC-8816-E5BE-C7A8BF45989F}"/>
              </a:ext>
            </a:extLst>
          </p:cNvPr>
          <p:cNvSpPr/>
          <p:nvPr/>
        </p:nvSpPr>
        <p:spPr>
          <a:xfrm>
            <a:off x="7554040" y="4191476"/>
            <a:ext cx="4801511" cy="459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Poppins" panose="00000500000000000000" pitchFamily="2" charset="0"/>
                <a:ea typeface="Source Sans 3" pitchFamily="34" charset="-122"/>
                <a:cs typeface="Poppins" panose="00000500000000000000" pitchFamily="2" charset="0"/>
              </a:rPr>
              <a:t>Guidance on system efficiency, storage optimization, and ethical defense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Poppins" panose="00000500000000000000" pitchFamily="2" charset="0"/>
                <a:ea typeface="Source Sans 3" pitchFamily="34" charset="-122"/>
                <a:cs typeface="Poppins" panose="00000500000000000000" pitchFamily="2" charset="0"/>
              </a:rPr>
              <a:t>mechanisms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Shape 16">
            <a:extLst>
              <a:ext uri="{FF2B5EF4-FFF2-40B4-BE49-F238E27FC236}">
                <a16:creationId xmlns:a16="http://schemas.microsoft.com/office/drawing/2014/main" id="{59B793B8-5504-A793-151C-605BCC5C016A}"/>
              </a:ext>
            </a:extLst>
          </p:cNvPr>
          <p:cNvSpPr/>
          <p:nvPr/>
        </p:nvSpPr>
        <p:spPr>
          <a:xfrm>
            <a:off x="539710" y="5097167"/>
            <a:ext cx="13550979" cy="26789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9" name="Text 17">
            <a:extLst>
              <a:ext uri="{FF2B5EF4-FFF2-40B4-BE49-F238E27FC236}">
                <a16:creationId xmlns:a16="http://schemas.microsoft.com/office/drawing/2014/main" id="{272B0E24-0723-2651-E2A4-C71A8F548D07}"/>
              </a:ext>
            </a:extLst>
          </p:cNvPr>
          <p:cNvSpPr/>
          <p:nvPr/>
        </p:nvSpPr>
        <p:spPr>
          <a:xfrm>
            <a:off x="539710" y="5355193"/>
            <a:ext cx="3265765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73AD7"/>
                </a:solidFill>
                <a:latin typeface="Poppins" panose="00000500000000000000" pitchFamily="2" charset="0"/>
                <a:ea typeface="Source Serif 4 Semi Bold" pitchFamily="34" charset="-122"/>
                <a:cs typeface="Poppins" panose="00000500000000000000" pitchFamily="2" charset="0"/>
              </a:rPr>
              <a:t>Why Back CipherStorm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Shape 18">
            <a:extLst>
              <a:ext uri="{FF2B5EF4-FFF2-40B4-BE49-F238E27FC236}">
                <a16:creationId xmlns:a16="http://schemas.microsoft.com/office/drawing/2014/main" id="{F237B74B-2069-BEBF-D6BB-6F8F2AFC1C90}"/>
              </a:ext>
            </a:extLst>
          </p:cNvPr>
          <p:cNvSpPr/>
          <p:nvPr/>
        </p:nvSpPr>
        <p:spPr>
          <a:xfrm>
            <a:off x="539710" y="5949315"/>
            <a:ext cx="346948" cy="346948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1" name="Text 19">
            <a:extLst>
              <a:ext uri="{FF2B5EF4-FFF2-40B4-BE49-F238E27FC236}">
                <a16:creationId xmlns:a16="http://schemas.microsoft.com/office/drawing/2014/main" id="{CB8ACC17-125F-6A79-CD32-0E5C9CA5C890}"/>
              </a:ext>
            </a:extLst>
          </p:cNvPr>
          <p:cNvSpPr/>
          <p:nvPr/>
        </p:nvSpPr>
        <p:spPr>
          <a:xfrm>
            <a:off x="1040844" y="6002298"/>
            <a:ext cx="3887272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oppins" panose="00000500000000000000" pitchFamily="2" charset="0"/>
                <a:ea typeface="Source Serif 4 Semi Bold" pitchFamily="34" charset="-122"/>
                <a:cs typeface="Poppins" panose="00000500000000000000" pitchFamily="2" charset="0"/>
              </a:rPr>
              <a:t>First-ever dual-timeline cybersecurity system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 20">
            <a:extLst>
              <a:ext uri="{FF2B5EF4-FFF2-40B4-BE49-F238E27FC236}">
                <a16:creationId xmlns:a16="http://schemas.microsoft.com/office/drawing/2014/main" id="{D9030811-92D5-2784-1688-BBEE0E2FB7F3}"/>
              </a:ext>
            </a:extLst>
          </p:cNvPr>
          <p:cNvSpPr/>
          <p:nvPr/>
        </p:nvSpPr>
        <p:spPr>
          <a:xfrm>
            <a:off x="1040844" y="6548438"/>
            <a:ext cx="3887272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Poppins" panose="00000500000000000000" pitchFamily="2" charset="0"/>
                <a:ea typeface="Source Sans 3" pitchFamily="34" charset="-122"/>
                <a:cs typeface="Poppins" panose="00000500000000000000" pitchFamily="2" charset="0"/>
              </a:rPr>
              <a:t>Pioneering fusion of deception, self-healing, and real-time attacker analysis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Shape 21">
            <a:extLst>
              <a:ext uri="{FF2B5EF4-FFF2-40B4-BE49-F238E27FC236}">
                <a16:creationId xmlns:a16="http://schemas.microsoft.com/office/drawing/2014/main" id="{1037C67B-23D4-5C8A-51DA-59CAE72DB361}"/>
              </a:ext>
            </a:extLst>
          </p:cNvPr>
          <p:cNvSpPr/>
          <p:nvPr/>
        </p:nvSpPr>
        <p:spPr>
          <a:xfrm>
            <a:off x="5120878" y="5949315"/>
            <a:ext cx="346948" cy="346948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4" name="Text 22">
            <a:extLst>
              <a:ext uri="{FF2B5EF4-FFF2-40B4-BE49-F238E27FC236}">
                <a16:creationId xmlns:a16="http://schemas.microsoft.com/office/drawing/2014/main" id="{3FED552B-41F6-203A-CA88-E7012F6AE208}"/>
              </a:ext>
            </a:extLst>
          </p:cNvPr>
          <p:cNvSpPr/>
          <p:nvPr/>
        </p:nvSpPr>
        <p:spPr>
          <a:xfrm>
            <a:off x="5622012" y="6002298"/>
            <a:ext cx="311658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oppins" panose="00000500000000000000" pitchFamily="2" charset="0"/>
                <a:ea typeface="Source Serif 4 Semi Bold" pitchFamily="34" charset="-122"/>
                <a:cs typeface="Poppins" panose="00000500000000000000" pitchFamily="2" charset="0"/>
              </a:rPr>
              <a:t>Redefining cyber defense paradigm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 23">
            <a:extLst>
              <a:ext uri="{FF2B5EF4-FFF2-40B4-BE49-F238E27FC236}">
                <a16:creationId xmlns:a16="http://schemas.microsoft.com/office/drawing/2014/main" id="{D0AAC43E-EAE0-B67B-F4EF-1445603F82B5}"/>
              </a:ext>
            </a:extLst>
          </p:cNvPr>
          <p:cNvSpPr/>
          <p:nvPr/>
        </p:nvSpPr>
        <p:spPr>
          <a:xfrm>
            <a:off x="5622012" y="6321623"/>
            <a:ext cx="388739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Poppins" panose="00000500000000000000" pitchFamily="2" charset="0"/>
                <a:ea typeface="Source Sans 3" pitchFamily="34" charset="-122"/>
                <a:cs typeface="Poppins" panose="00000500000000000000" pitchFamily="2" charset="0"/>
              </a:rPr>
              <a:t>Transforming cloud, IoT, and enterprise security ecosystems at their core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Shape 24">
            <a:extLst>
              <a:ext uri="{FF2B5EF4-FFF2-40B4-BE49-F238E27FC236}">
                <a16:creationId xmlns:a16="http://schemas.microsoft.com/office/drawing/2014/main" id="{34AD9822-CD31-F18F-7ECF-B605A9ACAB0C}"/>
              </a:ext>
            </a:extLst>
          </p:cNvPr>
          <p:cNvSpPr/>
          <p:nvPr/>
        </p:nvSpPr>
        <p:spPr>
          <a:xfrm>
            <a:off x="9702165" y="5949315"/>
            <a:ext cx="346948" cy="346948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7" name="Text 25">
            <a:extLst>
              <a:ext uri="{FF2B5EF4-FFF2-40B4-BE49-F238E27FC236}">
                <a16:creationId xmlns:a16="http://schemas.microsoft.com/office/drawing/2014/main" id="{28501F12-1BE6-8205-0FE2-46E27CD389D8}"/>
              </a:ext>
            </a:extLst>
          </p:cNvPr>
          <p:cNvSpPr/>
          <p:nvPr/>
        </p:nvSpPr>
        <p:spPr>
          <a:xfrm>
            <a:off x="10203299" y="6002298"/>
            <a:ext cx="26967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oppins" panose="00000500000000000000" pitchFamily="2" charset="0"/>
                <a:ea typeface="Source Serif 4 Semi Bold" pitchFamily="34" charset="-122"/>
                <a:cs typeface="Poppins" panose="00000500000000000000" pitchFamily="2" charset="0"/>
              </a:rPr>
              <a:t>Proactive security, not reactive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Text 26">
            <a:extLst>
              <a:ext uri="{FF2B5EF4-FFF2-40B4-BE49-F238E27FC236}">
                <a16:creationId xmlns:a16="http://schemas.microsoft.com/office/drawing/2014/main" id="{B13046B7-3C47-DBE0-2DE2-5C40382C947D}"/>
              </a:ext>
            </a:extLst>
          </p:cNvPr>
          <p:cNvSpPr/>
          <p:nvPr/>
        </p:nvSpPr>
        <p:spPr>
          <a:xfrm>
            <a:off x="10203299" y="6321623"/>
            <a:ext cx="388727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Poppins" panose="00000500000000000000" pitchFamily="2" charset="0"/>
                <a:ea typeface="Source Sans 3" pitchFamily="34" charset="-122"/>
                <a:cs typeface="Poppins" panose="00000500000000000000" pitchFamily="2" charset="0"/>
              </a:rPr>
              <a:t>Companies don't just defend — </a:t>
            </a:r>
            <a:r>
              <a:rPr lang="en-US" sz="1200" b="1" dirty="0">
                <a:solidFill>
                  <a:srgbClr val="272525"/>
                </a:solidFill>
                <a:latin typeface="Poppins" panose="00000500000000000000" pitchFamily="2" charset="0"/>
                <a:ea typeface="Source Sans 3" pitchFamily="34" charset="-122"/>
                <a:cs typeface="Poppins" panose="00000500000000000000" pitchFamily="2" charset="0"/>
              </a:rPr>
              <a:t>they outsmart attackers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4C753556-815F-7D45-92F9-712A1339918F}"/>
              </a:ext>
            </a:extLst>
          </p:cNvPr>
          <p:cNvSpPr/>
          <p:nvPr/>
        </p:nvSpPr>
        <p:spPr>
          <a:xfrm>
            <a:off x="771049" y="7388781"/>
            <a:ext cx="1331964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oppins" panose="00000500000000000000" pitchFamily="2" charset="0"/>
                <a:ea typeface="Source Sans 3" pitchFamily="34" charset="-122"/>
                <a:cs typeface="Poppins" panose="00000500000000000000" pitchFamily="2" charset="0"/>
              </a:rPr>
              <a:t>"With your support, we can turn deception into the world's most powerful defense."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Shape 28">
            <a:extLst>
              <a:ext uri="{FF2B5EF4-FFF2-40B4-BE49-F238E27FC236}">
                <a16:creationId xmlns:a16="http://schemas.microsoft.com/office/drawing/2014/main" id="{8C0ACE1D-4294-1ECE-06BE-C9124CBAB7A7}"/>
              </a:ext>
            </a:extLst>
          </p:cNvPr>
          <p:cNvSpPr/>
          <p:nvPr/>
        </p:nvSpPr>
        <p:spPr>
          <a:xfrm>
            <a:off x="539710" y="7215307"/>
            <a:ext cx="22860" cy="593646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2B0BEF-4E9F-56C8-612C-1344FE886944}"/>
              </a:ext>
            </a:extLst>
          </p:cNvPr>
          <p:cNvSpPr txBox="1"/>
          <p:nvPr/>
        </p:nvSpPr>
        <p:spPr>
          <a:xfrm>
            <a:off x="572710" y="5940549"/>
            <a:ext cx="46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9506DC-DD9F-E118-377F-86F98A8C43C8}"/>
              </a:ext>
            </a:extLst>
          </p:cNvPr>
          <p:cNvSpPr txBox="1"/>
          <p:nvPr/>
        </p:nvSpPr>
        <p:spPr>
          <a:xfrm>
            <a:off x="5120878" y="5974081"/>
            <a:ext cx="732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18A7E4-8D07-8D51-5CB7-C7C3DE7613D3}"/>
              </a:ext>
            </a:extLst>
          </p:cNvPr>
          <p:cNvSpPr txBox="1"/>
          <p:nvPr/>
        </p:nvSpPr>
        <p:spPr>
          <a:xfrm>
            <a:off x="9755989" y="5947488"/>
            <a:ext cx="30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8059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mise.&#10;You can get this GIF as a looping 1080p video if you support me on Patreon.&#10;Twitter / Instagram / Shop / Patreon">
            <a:extLst>
              <a:ext uri="{FF2B5EF4-FFF2-40B4-BE49-F238E27FC236}">
                <a16:creationId xmlns:a16="http://schemas.microsoft.com/office/drawing/2014/main" id="{646267AD-1105-B09D-0531-313CF497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465897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EFAF1B1-118A-E264-F664-D08D3BA446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86486" y="7385686"/>
            <a:ext cx="584834" cy="584834"/>
          </a:xfrm>
          <a:prstGeom prst="rect">
            <a:avLst/>
          </a:prstGeom>
        </p:spPr>
      </p:pic>
      <p:sp>
        <p:nvSpPr>
          <p:cNvPr id="1438" name="TextBox 1437">
            <a:extLst>
              <a:ext uri="{FF2B5EF4-FFF2-40B4-BE49-F238E27FC236}">
                <a16:creationId xmlns:a16="http://schemas.microsoft.com/office/drawing/2014/main" id="{D7236492-5094-2AFD-08B7-E0E239EF12E4}"/>
              </a:ext>
            </a:extLst>
          </p:cNvPr>
          <p:cNvSpPr txBox="1"/>
          <p:nvPr/>
        </p:nvSpPr>
        <p:spPr>
          <a:xfrm>
            <a:off x="1" y="0"/>
            <a:ext cx="14658972" cy="8229600"/>
          </a:xfrm>
          <a:custGeom>
            <a:avLst/>
            <a:gdLst/>
            <a:ahLst/>
            <a:cxnLst/>
            <a:rect l="l" t="t" r="r" b="b"/>
            <a:pathLst>
              <a:path w="13221767" h="7611192">
                <a:moveTo>
                  <a:pt x="4466022" y="5980277"/>
                </a:moveTo>
                <a:cubicBezTo>
                  <a:pt x="4460056" y="5980277"/>
                  <a:pt x="4455411" y="5980822"/>
                  <a:pt x="4452083" y="5981911"/>
                </a:cubicBezTo>
                <a:cubicBezTo>
                  <a:pt x="4448756" y="5983002"/>
                  <a:pt x="4446175" y="5984436"/>
                  <a:pt x="4444340" y="5986214"/>
                </a:cubicBezTo>
                <a:cubicBezTo>
                  <a:pt x="4442504" y="5987992"/>
                  <a:pt x="4440984" y="5990201"/>
                  <a:pt x="4439779" y="5992839"/>
                </a:cubicBezTo>
                <a:cubicBezTo>
                  <a:pt x="4438574" y="5995478"/>
                  <a:pt x="4437600" y="5998259"/>
                  <a:pt x="4436854" y="6001185"/>
                </a:cubicBezTo>
                <a:cubicBezTo>
                  <a:pt x="4436108" y="6004110"/>
                  <a:pt x="4435534" y="6006949"/>
                  <a:pt x="4435133" y="6009703"/>
                </a:cubicBezTo>
                <a:cubicBezTo>
                  <a:pt x="4434732" y="6012456"/>
                  <a:pt x="4434531" y="6014751"/>
                  <a:pt x="4434531" y="6016586"/>
                </a:cubicBezTo>
                <a:cubicBezTo>
                  <a:pt x="4434531" y="6019455"/>
                  <a:pt x="4434875" y="6021950"/>
                  <a:pt x="4435564" y="6024072"/>
                </a:cubicBezTo>
                <a:cubicBezTo>
                  <a:pt x="4436252" y="6026194"/>
                  <a:pt x="4437427" y="6027944"/>
                  <a:pt x="4439091" y="6029320"/>
                </a:cubicBezTo>
                <a:cubicBezTo>
                  <a:pt x="4440754" y="6030697"/>
                  <a:pt x="4442991" y="6031729"/>
                  <a:pt x="4445802" y="6032418"/>
                </a:cubicBezTo>
                <a:cubicBezTo>
                  <a:pt x="4448613" y="6033106"/>
                  <a:pt x="4452140" y="6033450"/>
                  <a:pt x="4456385" y="6033450"/>
                </a:cubicBezTo>
                <a:cubicBezTo>
                  <a:pt x="4462121" y="6033450"/>
                  <a:pt x="4466738" y="6032905"/>
                  <a:pt x="4470238" y="6031815"/>
                </a:cubicBezTo>
                <a:cubicBezTo>
                  <a:pt x="4473737" y="6030726"/>
                  <a:pt x="4476375" y="6029292"/>
                  <a:pt x="4478154" y="6027513"/>
                </a:cubicBezTo>
                <a:cubicBezTo>
                  <a:pt x="4479932" y="6025736"/>
                  <a:pt x="4481423" y="6023498"/>
                  <a:pt x="4482628" y="6020802"/>
                </a:cubicBezTo>
                <a:cubicBezTo>
                  <a:pt x="4483832" y="6018106"/>
                  <a:pt x="4484807" y="6015296"/>
                  <a:pt x="4485554" y="6012370"/>
                </a:cubicBezTo>
                <a:cubicBezTo>
                  <a:pt x="4486299" y="6009445"/>
                  <a:pt x="4486844" y="6006605"/>
                  <a:pt x="4487188" y="6003852"/>
                </a:cubicBezTo>
                <a:cubicBezTo>
                  <a:pt x="4487533" y="6001099"/>
                  <a:pt x="4487704" y="5998862"/>
                  <a:pt x="4487704" y="5997141"/>
                </a:cubicBezTo>
                <a:cubicBezTo>
                  <a:pt x="4487704" y="5994617"/>
                  <a:pt x="4487447" y="5992294"/>
                  <a:pt x="4486930" y="5990171"/>
                </a:cubicBezTo>
                <a:cubicBezTo>
                  <a:pt x="4486414" y="5988049"/>
                  <a:pt x="4485353" y="5986271"/>
                  <a:pt x="4483746" y="5984837"/>
                </a:cubicBezTo>
                <a:cubicBezTo>
                  <a:pt x="4482140" y="5983403"/>
                  <a:pt x="4479903" y="5982285"/>
                  <a:pt x="4477035" y="5981481"/>
                </a:cubicBezTo>
                <a:cubicBezTo>
                  <a:pt x="4474167" y="5980678"/>
                  <a:pt x="4470497" y="5980277"/>
                  <a:pt x="4466022" y="5980277"/>
                </a:cubicBezTo>
                <a:close/>
                <a:moveTo>
                  <a:pt x="3875454" y="5898882"/>
                </a:moveTo>
                <a:cubicBezTo>
                  <a:pt x="3881877" y="5898882"/>
                  <a:pt x="3887528" y="5900459"/>
                  <a:pt x="3892404" y="5903614"/>
                </a:cubicBezTo>
                <a:cubicBezTo>
                  <a:pt x="3897279" y="5906769"/>
                  <a:pt x="3901725" y="5911501"/>
                  <a:pt x="3905740" y="5917811"/>
                </a:cubicBezTo>
                <a:lnTo>
                  <a:pt x="3900921" y="5941042"/>
                </a:lnTo>
                <a:cubicBezTo>
                  <a:pt x="3899316" y="5948958"/>
                  <a:pt x="3896763" y="5956386"/>
                  <a:pt x="3893264" y="5963327"/>
                </a:cubicBezTo>
                <a:cubicBezTo>
                  <a:pt x="3889765" y="5970267"/>
                  <a:pt x="3885721" y="5976348"/>
                  <a:pt x="3881132" y="5981567"/>
                </a:cubicBezTo>
                <a:cubicBezTo>
                  <a:pt x="3876543" y="5986787"/>
                  <a:pt x="3871610" y="5990917"/>
                  <a:pt x="3866333" y="5993957"/>
                </a:cubicBezTo>
                <a:cubicBezTo>
                  <a:pt x="3861056" y="5996998"/>
                  <a:pt x="3855893" y="5998517"/>
                  <a:pt x="3850845" y="5998517"/>
                </a:cubicBezTo>
                <a:cubicBezTo>
                  <a:pt x="3847289" y="5998517"/>
                  <a:pt x="3844363" y="5997801"/>
                  <a:pt x="3842070" y="5996366"/>
                </a:cubicBezTo>
                <a:cubicBezTo>
                  <a:pt x="3839775" y="5994933"/>
                  <a:pt x="3837939" y="5993011"/>
                  <a:pt x="3836562" y="5990602"/>
                </a:cubicBezTo>
                <a:cubicBezTo>
                  <a:pt x="3835186" y="5988193"/>
                  <a:pt x="3834239" y="5985439"/>
                  <a:pt x="3833723" y="5982342"/>
                </a:cubicBezTo>
                <a:cubicBezTo>
                  <a:pt x="3833207" y="5979244"/>
                  <a:pt x="3832949" y="5975975"/>
                  <a:pt x="3832949" y="5972533"/>
                </a:cubicBezTo>
                <a:cubicBezTo>
                  <a:pt x="3832949" y="5967830"/>
                  <a:pt x="3833322" y="5962696"/>
                  <a:pt x="3834067" y="5957132"/>
                </a:cubicBezTo>
                <a:cubicBezTo>
                  <a:pt x="3834814" y="5951568"/>
                  <a:pt x="3835961" y="5946061"/>
                  <a:pt x="3837510" y="5940612"/>
                </a:cubicBezTo>
                <a:cubicBezTo>
                  <a:pt x="3839058" y="5935163"/>
                  <a:pt x="3841008" y="5929914"/>
                  <a:pt x="3843360" y="5924866"/>
                </a:cubicBezTo>
                <a:cubicBezTo>
                  <a:pt x="3845712" y="5919819"/>
                  <a:pt x="3848436" y="5915373"/>
                  <a:pt x="3851534" y="5911530"/>
                </a:cubicBezTo>
                <a:cubicBezTo>
                  <a:pt x="3854632" y="5907687"/>
                  <a:pt x="3858188" y="5904618"/>
                  <a:pt x="3862203" y="5902323"/>
                </a:cubicBezTo>
                <a:cubicBezTo>
                  <a:pt x="3866218" y="5900029"/>
                  <a:pt x="3870635" y="5898882"/>
                  <a:pt x="3875454" y="5898882"/>
                </a:cubicBezTo>
                <a:close/>
                <a:moveTo>
                  <a:pt x="3351578" y="5898882"/>
                </a:moveTo>
                <a:cubicBezTo>
                  <a:pt x="3358003" y="5898882"/>
                  <a:pt x="3363653" y="5900488"/>
                  <a:pt x="3368529" y="5903700"/>
                </a:cubicBezTo>
                <a:cubicBezTo>
                  <a:pt x="3373404" y="5906913"/>
                  <a:pt x="3377850" y="5911673"/>
                  <a:pt x="3381865" y="5917983"/>
                </a:cubicBezTo>
                <a:lnTo>
                  <a:pt x="3377047" y="5941386"/>
                </a:lnTo>
                <a:cubicBezTo>
                  <a:pt x="3375441" y="5949302"/>
                  <a:pt x="3372888" y="5956730"/>
                  <a:pt x="3369389" y="5963671"/>
                </a:cubicBezTo>
                <a:cubicBezTo>
                  <a:pt x="3365890" y="5970612"/>
                  <a:pt x="3361846" y="5976634"/>
                  <a:pt x="3357257" y="5981739"/>
                </a:cubicBezTo>
                <a:cubicBezTo>
                  <a:pt x="3352668" y="5986845"/>
                  <a:pt x="3347735" y="5990917"/>
                  <a:pt x="3342458" y="5993957"/>
                </a:cubicBezTo>
                <a:cubicBezTo>
                  <a:pt x="3337181" y="5996998"/>
                  <a:pt x="3332018" y="5998517"/>
                  <a:pt x="3326971" y="5998517"/>
                </a:cubicBezTo>
                <a:cubicBezTo>
                  <a:pt x="3320776" y="5998517"/>
                  <a:pt x="3316244" y="5996309"/>
                  <a:pt x="3313376" y="5991892"/>
                </a:cubicBezTo>
                <a:cubicBezTo>
                  <a:pt x="3310508" y="5987476"/>
                  <a:pt x="3309074" y="5980908"/>
                  <a:pt x="3309074" y="5972189"/>
                </a:cubicBezTo>
                <a:cubicBezTo>
                  <a:pt x="3309074" y="5967256"/>
                  <a:pt x="3309476" y="5962036"/>
                  <a:pt x="3310279" y="5956529"/>
                </a:cubicBezTo>
                <a:cubicBezTo>
                  <a:pt x="3311082" y="5951023"/>
                  <a:pt x="3312257" y="5945516"/>
                  <a:pt x="3313806" y="5940009"/>
                </a:cubicBezTo>
                <a:cubicBezTo>
                  <a:pt x="3315355" y="5934503"/>
                  <a:pt x="3317305" y="5929254"/>
                  <a:pt x="3319657" y="5924264"/>
                </a:cubicBezTo>
                <a:cubicBezTo>
                  <a:pt x="3322009" y="5919273"/>
                  <a:pt x="3324762" y="5914914"/>
                  <a:pt x="3327917" y="5911186"/>
                </a:cubicBezTo>
                <a:cubicBezTo>
                  <a:pt x="3331071" y="5907457"/>
                  <a:pt x="3334628" y="5904474"/>
                  <a:pt x="3338586" y="5902237"/>
                </a:cubicBezTo>
                <a:cubicBezTo>
                  <a:pt x="3342544" y="5900000"/>
                  <a:pt x="3346875" y="5898882"/>
                  <a:pt x="3351578" y="5898882"/>
                </a:cubicBezTo>
                <a:close/>
                <a:moveTo>
                  <a:pt x="2970579" y="5898882"/>
                </a:moveTo>
                <a:cubicBezTo>
                  <a:pt x="2977003" y="5898882"/>
                  <a:pt x="2982653" y="5900459"/>
                  <a:pt x="2987529" y="5903614"/>
                </a:cubicBezTo>
                <a:cubicBezTo>
                  <a:pt x="2992404" y="5906769"/>
                  <a:pt x="2996850" y="5911501"/>
                  <a:pt x="3000865" y="5917811"/>
                </a:cubicBezTo>
                <a:lnTo>
                  <a:pt x="2996047" y="5941042"/>
                </a:lnTo>
                <a:cubicBezTo>
                  <a:pt x="2994440" y="5948958"/>
                  <a:pt x="2991888" y="5956386"/>
                  <a:pt x="2988389" y="5963327"/>
                </a:cubicBezTo>
                <a:cubicBezTo>
                  <a:pt x="2984890" y="5970267"/>
                  <a:pt x="2980846" y="5976348"/>
                  <a:pt x="2976257" y="5981567"/>
                </a:cubicBezTo>
                <a:cubicBezTo>
                  <a:pt x="2971668" y="5986787"/>
                  <a:pt x="2966735" y="5990917"/>
                  <a:pt x="2961458" y="5993957"/>
                </a:cubicBezTo>
                <a:cubicBezTo>
                  <a:pt x="2956181" y="5996998"/>
                  <a:pt x="2951019" y="5998517"/>
                  <a:pt x="2945971" y="5998517"/>
                </a:cubicBezTo>
                <a:cubicBezTo>
                  <a:pt x="2942414" y="5998517"/>
                  <a:pt x="2939489" y="5997801"/>
                  <a:pt x="2937195" y="5996366"/>
                </a:cubicBezTo>
                <a:cubicBezTo>
                  <a:pt x="2934900" y="5994933"/>
                  <a:pt x="2933065" y="5993011"/>
                  <a:pt x="2931688" y="5990602"/>
                </a:cubicBezTo>
                <a:cubicBezTo>
                  <a:pt x="2930311" y="5988193"/>
                  <a:pt x="2929365" y="5985439"/>
                  <a:pt x="2928849" y="5982342"/>
                </a:cubicBezTo>
                <a:cubicBezTo>
                  <a:pt x="2928332" y="5979244"/>
                  <a:pt x="2928074" y="5975975"/>
                  <a:pt x="2928074" y="5972533"/>
                </a:cubicBezTo>
                <a:cubicBezTo>
                  <a:pt x="2928074" y="5967830"/>
                  <a:pt x="2928447" y="5962696"/>
                  <a:pt x="2929193" y="5957132"/>
                </a:cubicBezTo>
                <a:cubicBezTo>
                  <a:pt x="2929938" y="5951568"/>
                  <a:pt x="2931086" y="5946061"/>
                  <a:pt x="2932634" y="5940612"/>
                </a:cubicBezTo>
                <a:cubicBezTo>
                  <a:pt x="2934183" y="5935163"/>
                  <a:pt x="2936133" y="5929914"/>
                  <a:pt x="2938485" y="5924866"/>
                </a:cubicBezTo>
                <a:cubicBezTo>
                  <a:pt x="2940837" y="5919819"/>
                  <a:pt x="2943562" y="5915373"/>
                  <a:pt x="2946659" y="5911530"/>
                </a:cubicBezTo>
                <a:cubicBezTo>
                  <a:pt x="2949757" y="5907687"/>
                  <a:pt x="2953313" y="5904618"/>
                  <a:pt x="2957328" y="5902323"/>
                </a:cubicBezTo>
                <a:cubicBezTo>
                  <a:pt x="2961344" y="5900029"/>
                  <a:pt x="2965760" y="5898882"/>
                  <a:pt x="2970579" y="5898882"/>
                </a:cubicBezTo>
                <a:close/>
                <a:moveTo>
                  <a:pt x="2475278" y="5898882"/>
                </a:moveTo>
                <a:cubicBezTo>
                  <a:pt x="2481702" y="5898882"/>
                  <a:pt x="2487353" y="5900459"/>
                  <a:pt x="2492229" y="5903614"/>
                </a:cubicBezTo>
                <a:cubicBezTo>
                  <a:pt x="2497104" y="5906769"/>
                  <a:pt x="2501550" y="5911501"/>
                  <a:pt x="2505565" y="5917811"/>
                </a:cubicBezTo>
                <a:lnTo>
                  <a:pt x="2500747" y="5941042"/>
                </a:lnTo>
                <a:cubicBezTo>
                  <a:pt x="2499141" y="5948958"/>
                  <a:pt x="2496588" y="5956386"/>
                  <a:pt x="2493089" y="5963327"/>
                </a:cubicBezTo>
                <a:cubicBezTo>
                  <a:pt x="2489590" y="5970267"/>
                  <a:pt x="2485546" y="5976348"/>
                  <a:pt x="2480957" y="5981567"/>
                </a:cubicBezTo>
                <a:cubicBezTo>
                  <a:pt x="2476368" y="5986787"/>
                  <a:pt x="2471436" y="5990917"/>
                  <a:pt x="2466158" y="5993957"/>
                </a:cubicBezTo>
                <a:cubicBezTo>
                  <a:pt x="2460881" y="5996998"/>
                  <a:pt x="2455719" y="5998517"/>
                  <a:pt x="2450670" y="5998517"/>
                </a:cubicBezTo>
                <a:cubicBezTo>
                  <a:pt x="2447114" y="5998517"/>
                  <a:pt x="2444189" y="5997801"/>
                  <a:pt x="2441895" y="5996366"/>
                </a:cubicBezTo>
                <a:cubicBezTo>
                  <a:pt x="2439600" y="5994933"/>
                  <a:pt x="2437764" y="5993011"/>
                  <a:pt x="2436388" y="5990602"/>
                </a:cubicBezTo>
                <a:cubicBezTo>
                  <a:pt x="2435011" y="5988193"/>
                  <a:pt x="2434065" y="5985439"/>
                  <a:pt x="2433549" y="5982342"/>
                </a:cubicBezTo>
                <a:cubicBezTo>
                  <a:pt x="2433032" y="5979244"/>
                  <a:pt x="2432774" y="5975975"/>
                  <a:pt x="2432774" y="5972533"/>
                </a:cubicBezTo>
                <a:cubicBezTo>
                  <a:pt x="2432774" y="5967830"/>
                  <a:pt x="2433147" y="5962696"/>
                  <a:pt x="2433892" y="5957132"/>
                </a:cubicBezTo>
                <a:cubicBezTo>
                  <a:pt x="2434638" y="5951568"/>
                  <a:pt x="2435785" y="5946061"/>
                  <a:pt x="2437334" y="5940612"/>
                </a:cubicBezTo>
                <a:cubicBezTo>
                  <a:pt x="2438883" y="5935163"/>
                  <a:pt x="2440833" y="5929914"/>
                  <a:pt x="2443185" y="5924866"/>
                </a:cubicBezTo>
                <a:cubicBezTo>
                  <a:pt x="2445537" y="5919819"/>
                  <a:pt x="2448262" y="5915373"/>
                  <a:pt x="2451359" y="5911530"/>
                </a:cubicBezTo>
                <a:cubicBezTo>
                  <a:pt x="2454457" y="5907687"/>
                  <a:pt x="2458013" y="5904618"/>
                  <a:pt x="2462028" y="5902323"/>
                </a:cubicBezTo>
                <a:cubicBezTo>
                  <a:pt x="2466043" y="5900029"/>
                  <a:pt x="2470460" y="5898882"/>
                  <a:pt x="2475278" y="5898882"/>
                </a:cubicBezTo>
                <a:close/>
                <a:moveTo>
                  <a:pt x="3709338" y="5892859"/>
                </a:moveTo>
                <a:cubicBezTo>
                  <a:pt x="3716221" y="5892859"/>
                  <a:pt x="3721469" y="5894379"/>
                  <a:pt x="3725083" y="5897419"/>
                </a:cubicBezTo>
                <a:cubicBezTo>
                  <a:pt x="3728698" y="5900459"/>
                  <a:pt x="3730505" y="5904274"/>
                  <a:pt x="3730505" y="5908862"/>
                </a:cubicBezTo>
                <a:cubicBezTo>
                  <a:pt x="3730505" y="5912075"/>
                  <a:pt x="3729643" y="5915087"/>
                  <a:pt x="3727923" y="5917897"/>
                </a:cubicBezTo>
                <a:cubicBezTo>
                  <a:pt x="3726202" y="5920708"/>
                  <a:pt x="3723449" y="5923145"/>
                  <a:pt x="3719663" y="5925210"/>
                </a:cubicBezTo>
                <a:cubicBezTo>
                  <a:pt x="3715877" y="5927275"/>
                  <a:pt x="3710887" y="5928910"/>
                  <a:pt x="3704691" y="5930115"/>
                </a:cubicBezTo>
                <a:cubicBezTo>
                  <a:pt x="3698496" y="5931319"/>
                  <a:pt x="3690810" y="5931922"/>
                  <a:pt x="3681632" y="5931922"/>
                </a:cubicBezTo>
                <a:lnTo>
                  <a:pt x="3667178" y="5931922"/>
                </a:lnTo>
                <a:cubicBezTo>
                  <a:pt x="3668669" y="5926530"/>
                  <a:pt x="3670649" y="5921454"/>
                  <a:pt x="3673115" y="5916692"/>
                </a:cubicBezTo>
                <a:cubicBezTo>
                  <a:pt x="3675581" y="5911931"/>
                  <a:pt x="3678536" y="5907801"/>
                  <a:pt x="3681976" y="5904302"/>
                </a:cubicBezTo>
                <a:cubicBezTo>
                  <a:pt x="3685418" y="5900804"/>
                  <a:pt x="3689405" y="5898021"/>
                  <a:pt x="3693937" y="5895956"/>
                </a:cubicBezTo>
                <a:cubicBezTo>
                  <a:pt x="3698468" y="5893891"/>
                  <a:pt x="3703602" y="5892859"/>
                  <a:pt x="3709338" y="5892859"/>
                </a:cubicBezTo>
                <a:close/>
                <a:moveTo>
                  <a:pt x="2309163" y="5892859"/>
                </a:moveTo>
                <a:cubicBezTo>
                  <a:pt x="2316046" y="5892859"/>
                  <a:pt x="2321295" y="5894379"/>
                  <a:pt x="2324909" y="5897419"/>
                </a:cubicBezTo>
                <a:cubicBezTo>
                  <a:pt x="2328522" y="5900459"/>
                  <a:pt x="2330329" y="5904274"/>
                  <a:pt x="2330329" y="5908862"/>
                </a:cubicBezTo>
                <a:cubicBezTo>
                  <a:pt x="2330329" y="5912075"/>
                  <a:pt x="2329469" y="5915087"/>
                  <a:pt x="2327748" y="5917897"/>
                </a:cubicBezTo>
                <a:cubicBezTo>
                  <a:pt x="2326027" y="5920708"/>
                  <a:pt x="2323274" y="5923145"/>
                  <a:pt x="2319488" y="5925210"/>
                </a:cubicBezTo>
                <a:cubicBezTo>
                  <a:pt x="2315702" y="5927275"/>
                  <a:pt x="2310711" y="5928910"/>
                  <a:pt x="2304517" y="5930115"/>
                </a:cubicBezTo>
                <a:cubicBezTo>
                  <a:pt x="2298322" y="5931319"/>
                  <a:pt x="2290635" y="5931922"/>
                  <a:pt x="2281458" y="5931922"/>
                </a:cubicBezTo>
                <a:lnTo>
                  <a:pt x="2267003" y="5931922"/>
                </a:lnTo>
                <a:cubicBezTo>
                  <a:pt x="2268494" y="5926530"/>
                  <a:pt x="2270473" y="5921454"/>
                  <a:pt x="2272940" y="5916692"/>
                </a:cubicBezTo>
                <a:cubicBezTo>
                  <a:pt x="2275406" y="5911931"/>
                  <a:pt x="2278360" y="5907801"/>
                  <a:pt x="2281802" y="5904302"/>
                </a:cubicBezTo>
                <a:cubicBezTo>
                  <a:pt x="2285244" y="5900804"/>
                  <a:pt x="2289230" y="5898021"/>
                  <a:pt x="2293761" y="5895956"/>
                </a:cubicBezTo>
                <a:cubicBezTo>
                  <a:pt x="2298293" y="5893891"/>
                  <a:pt x="2303427" y="5892859"/>
                  <a:pt x="2309163" y="5892859"/>
                </a:cubicBezTo>
                <a:close/>
                <a:moveTo>
                  <a:pt x="1585263" y="5892859"/>
                </a:moveTo>
                <a:cubicBezTo>
                  <a:pt x="1592146" y="5892859"/>
                  <a:pt x="1597395" y="5894379"/>
                  <a:pt x="1601009" y="5897419"/>
                </a:cubicBezTo>
                <a:cubicBezTo>
                  <a:pt x="1604622" y="5900459"/>
                  <a:pt x="1606429" y="5904274"/>
                  <a:pt x="1606429" y="5908862"/>
                </a:cubicBezTo>
                <a:cubicBezTo>
                  <a:pt x="1606429" y="5912075"/>
                  <a:pt x="1605569" y="5915087"/>
                  <a:pt x="1603848" y="5917897"/>
                </a:cubicBezTo>
                <a:cubicBezTo>
                  <a:pt x="1602127" y="5920708"/>
                  <a:pt x="1599374" y="5923145"/>
                  <a:pt x="1595588" y="5925210"/>
                </a:cubicBezTo>
                <a:cubicBezTo>
                  <a:pt x="1591802" y="5927275"/>
                  <a:pt x="1586812" y="5928910"/>
                  <a:pt x="1580617" y="5930115"/>
                </a:cubicBezTo>
                <a:cubicBezTo>
                  <a:pt x="1574422" y="5931319"/>
                  <a:pt x="1566735" y="5931922"/>
                  <a:pt x="1557558" y="5931922"/>
                </a:cubicBezTo>
                <a:lnTo>
                  <a:pt x="1543103" y="5931922"/>
                </a:lnTo>
                <a:cubicBezTo>
                  <a:pt x="1544594" y="5926530"/>
                  <a:pt x="1546573" y="5921454"/>
                  <a:pt x="1549039" y="5916692"/>
                </a:cubicBezTo>
                <a:cubicBezTo>
                  <a:pt x="1551506" y="5911931"/>
                  <a:pt x="1554460" y="5907801"/>
                  <a:pt x="1557902" y="5904302"/>
                </a:cubicBezTo>
                <a:cubicBezTo>
                  <a:pt x="1561344" y="5900804"/>
                  <a:pt x="1565330" y="5898021"/>
                  <a:pt x="1569862" y="5895956"/>
                </a:cubicBezTo>
                <a:cubicBezTo>
                  <a:pt x="1574393" y="5893891"/>
                  <a:pt x="1579527" y="5892859"/>
                  <a:pt x="1585263" y="5892859"/>
                </a:cubicBezTo>
                <a:close/>
                <a:moveTo>
                  <a:pt x="1095204" y="5864981"/>
                </a:moveTo>
                <a:cubicBezTo>
                  <a:pt x="1090960" y="5864981"/>
                  <a:pt x="1087346" y="5865125"/>
                  <a:pt x="1084363" y="5865412"/>
                </a:cubicBezTo>
                <a:cubicBezTo>
                  <a:pt x="1081381" y="5865699"/>
                  <a:pt x="1079000" y="5866186"/>
                  <a:pt x="1077222" y="5866874"/>
                </a:cubicBezTo>
                <a:cubicBezTo>
                  <a:pt x="1075444" y="5867563"/>
                  <a:pt x="1074182" y="5868538"/>
                  <a:pt x="1073436" y="5869800"/>
                </a:cubicBezTo>
                <a:cubicBezTo>
                  <a:pt x="1072690" y="5871062"/>
                  <a:pt x="1072318" y="5872725"/>
                  <a:pt x="1072318" y="5874790"/>
                </a:cubicBezTo>
                <a:cubicBezTo>
                  <a:pt x="1072318" y="5875938"/>
                  <a:pt x="1072432" y="5877314"/>
                  <a:pt x="1072662" y="5878920"/>
                </a:cubicBezTo>
                <a:cubicBezTo>
                  <a:pt x="1072891" y="5880526"/>
                  <a:pt x="1073120" y="5882075"/>
                  <a:pt x="1073350" y="5883566"/>
                </a:cubicBezTo>
                <a:lnTo>
                  <a:pt x="1098646" y="6031213"/>
                </a:lnTo>
                <a:lnTo>
                  <a:pt x="1059583" y="6082666"/>
                </a:lnTo>
                <a:cubicBezTo>
                  <a:pt x="1058092" y="6084616"/>
                  <a:pt x="1057289" y="6086280"/>
                  <a:pt x="1057174" y="6087656"/>
                </a:cubicBezTo>
                <a:cubicBezTo>
                  <a:pt x="1057059" y="6089033"/>
                  <a:pt x="1057690" y="6090180"/>
                  <a:pt x="1059067" y="6091098"/>
                </a:cubicBezTo>
                <a:cubicBezTo>
                  <a:pt x="1060444" y="6092016"/>
                  <a:pt x="1062652" y="6092676"/>
                  <a:pt x="1065692" y="6093077"/>
                </a:cubicBezTo>
                <a:cubicBezTo>
                  <a:pt x="1068732" y="6093479"/>
                  <a:pt x="1072719" y="6093679"/>
                  <a:pt x="1077652" y="6093679"/>
                </a:cubicBezTo>
                <a:cubicBezTo>
                  <a:pt x="1082012" y="6093679"/>
                  <a:pt x="1085855" y="6093507"/>
                  <a:pt x="1089182" y="6093163"/>
                </a:cubicBezTo>
                <a:cubicBezTo>
                  <a:pt x="1092508" y="6092819"/>
                  <a:pt x="1095348" y="6092331"/>
                  <a:pt x="1097700" y="6091700"/>
                </a:cubicBezTo>
                <a:cubicBezTo>
                  <a:pt x="1100051" y="6091069"/>
                  <a:pt x="1102002" y="6090267"/>
                  <a:pt x="1103551" y="6089291"/>
                </a:cubicBezTo>
                <a:cubicBezTo>
                  <a:pt x="1105099" y="6088316"/>
                  <a:pt x="1106390" y="6087083"/>
                  <a:pt x="1107422" y="6085591"/>
                </a:cubicBezTo>
                <a:lnTo>
                  <a:pt x="1149410" y="6026051"/>
                </a:lnTo>
                <a:cubicBezTo>
                  <a:pt x="1159047" y="6012399"/>
                  <a:pt x="1167594" y="5999206"/>
                  <a:pt x="1175051" y="5986472"/>
                </a:cubicBezTo>
                <a:cubicBezTo>
                  <a:pt x="1182508" y="5973738"/>
                  <a:pt x="1189162" y="5961405"/>
                  <a:pt x="1195012" y="5949474"/>
                </a:cubicBezTo>
                <a:cubicBezTo>
                  <a:pt x="1200863" y="5937543"/>
                  <a:pt x="1206054" y="5925956"/>
                  <a:pt x="1210586" y="5914713"/>
                </a:cubicBezTo>
                <a:cubicBezTo>
                  <a:pt x="1215117" y="5903471"/>
                  <a:pt x="1219333" y="5892572"/>
                  <a:pt x="1223234" y="5882018"/>
                </a:cubicBezTo>
                <a:cubicBezTo>
                  <a:pt x="1223922" y="5880068"/>
                  <a:pt x="1224438" y="5878175"/>
                  <a:pt x="1224782" y="5876339"/>
                </a:cubicBezTo>
                <a:cubicBezTo>
                  <a:pt x="1225127" y="5874504"/>
                  <a:pt x="1225299" y="5872840"/>
                  <a:pt x="1225299" y="5871348"/>
                </a:cubicBezTo>
                <a:cubicBezTo>
                  <a:pt x="1225299" y="5868939"/>
                  <a:pt x="1223922" y="5867276"/>
                  <a:pt x="1221169" y="5866358"/>
                </a:cubicBezTo>
                <a:cubicBezTo>
                  <a:pt x="1218416" y="5865441"/>
                  <a:pt x="1213368" y="5864981"/>
                  <a:pt x="1206026" y="5864981"/>
                </a:cubicBezTo>
                <a:cubicBezTo>
                  <a:pt x="1201093" y="5864981"/>
                  <a:pt x="1197077" y="5865125"/>
                  <a:pt x="1193980" y="5865412"/>
                </a:cubicBezTo>
                <a:cubicBezTo>
                  <a:pt x="1190882" y="5865699"/>
                  <a:pt x="1188387" y="5866100"/>
                  <a:pt x="1186494" y="5866616"/>
                </a:cubicBezTo>
                <a:cubicBezTo>
                  <a:pt x="1184601" y="5867132"/>
                  <a:pt x="1183253" y="5867821"/>
                  <a:pt x="1182450" y="5868681"/>
                </a:cubicBezTo>
                <a:cubicBezTo>
                  <a:pt x="1181647" y="5869542"/>
                  <a:pt x="1181131" y="5870546"/>
                  <a:pt x="1180901" y="5871693"/>
                </a:cubicBezTo>
                <a:cubicBezTo>
                  <a:pt x="1178148" y="5881215"/>
                  <a:pt x="1175137" y="5890651"/>
                  <a:pt x="1171867" y="5900000"/>
                </a:cubicBezTo>
                <a:cubicBezTo>
                  <a:pt x="1168598" y="5909350"/>
                  <a:pt x="1165013" y="5918585"/>
                  <a:pt x="1161112" y="5927705"/>
                </a:cubicBezTo>
                <a:cubicBezTo>
                  <a:pt x="1157211" y="5936826"/>
                  <a:pt x="1152909" y="5945803"/>
                  <a:pt x="1148206" y="5954636"/>
                </a:cubicBezTo>
                <a:cubicBezTo>
                  <a:pt x="1143502" y="5963470"/>
                  <a:pt x="1138282" y="5972189"/>
                  <a:pt x="1132547" y="5980793"/>
                </a:cubicBezTo>
                <a:lnTo>
                  <a:pt x="1132202" y="5980793"/>
                </a:lnTo>
                <a:lnTo>
                  <a:pt x="1116371" y="5873241"/>
                </a:lnTo>
                <a:cubicBezTo>
                  <a:pt x="1116141" y="5871521"/>
                  <a:pt x="1115769" y="5870087"/>
                  <a:pt x="1115252" y="5868939"/>
                </a:cubicBezTo>
                <a:cubicBezTo>
                  <a:pt x="1114736" y="5867792"/>
                  <a:pt x="1113789" y="5866932"/>
                  <a:pt x="1112413" y="5866358"/>
                </a:cubicBezTo>
                <a:cubicBezTo>
                  <a:pt x="1111036" y="5865785"/>
                  <a:pt x="1109000" y="5865412"/>
                  <a:pt x="1106304" y="5865240"/>
                </a:cubicBezTo>
                <a:cubicBezTo>
                  <a:pt x="1103608" y="5865067"/>
                  <a:pt x="1099908" y="5864981"/>
                  <a:pt x="1095204" y="5864981"/>
                </a:cubicBezTo>
                <a:close/>
                <a:moveTo>
                  <a:pt x="4372534" y="5862056"/>
                </a:moveTo>
                <a:cubicBezTo>
                  <a:pt x="4361751" y="5862056"/>
                  <a:pt x="4352114" y="5863519"/>
                  <a:pt x="4343625" y="5866444"/>
                </a:cubicBezTo>
                <a:cubicBezTo>
                  <a:pt x="4335136" y="5869370"/>
                  <a:pt x="4327907" y="5873443"/>
                  <a:pt x="4321942" y="5878662"/>
                </a:cubicBezTo>
                <a:cubicBezTo>
                  <a:pt x="4315977" y="5883882"/>
                  <a:pt x="4311445" y="5889991"/>
                  <a:pt x="4308348" y="5896989"/>
                </a:cubicBezTo>
                <a:cubicBezTo>
                  <a:pt x="4305250" y="5903987"/>
                  <a:pt x="4303701" y="5911559"/>
                  <a:pt x="4303701" y="5919704"/>
                </a:cubicBezTo>
                <a:cubicBezTo>
                  <a:pt x="4303701" y="5927161"/>
                  <a:pt x="4305106" y="5933356"/>
                  <a:pt x="4307917" y="5938289"/>
                </a:cubicBezTo>
                <a:cubicBezTo>
                  <a:pt x="4310729" y="5943222"/>
                  <a:pt x="4314256" y="5947352"/>
                  <a:pt x="4318500" y="5950679"/>
                </a:cubicBezTo>
                <a:cubicBezTo>
                  <a:pt x="4322746" y="5954006"/>
                  <a:pt x="4327363" y="5956817"/>
                  <a:pt x="4332354" y="5959111"/>
                </a:cubicBezTo>
                <a:cubicBezTo>
                  <a:pt x="4337344" y="5961405"/>
                  <a:pt x="4341961" y="5963642"/>
                  <a:pt x="4346206" y="5965822"/>
                </a:cubicBezTo>
                <a:cubicBezTo>
                  <a:pt x="4350450" y="5968002"/>
                  <a:pt x="4353978" y="5970353"/>
                  <a:pt x="4356789" y="5972877"/>
                </a:cubicBezTo>
                <a:cubicBezTo>
                  <a:pt x="4359600" y="5975401"/>
                  <a:pt x="4361005" y="5978671"/>
                  <a:pt x="4361005" y="5982686"/>
                </a:cubicBezTo>
                <a:cubicBezTo>
                  <a:pt x="4361005" y="5985554"/>
                  <a:pt x="4360461" y="5988250"/>
                  <a:pt x="4359371" y="5990774"/>
                </a:cubicBezTo>
                <a:cubicBezTo>
                  <a:pt x="4358281" y="5993298"/>
                  <a:pt x="4356589" y="5995535"/>
                  <a:pt x="4354294" y="5997485"/>
                </a:cubicBezTo>
                <a:cubicBezTo>
                  <a:pt x="4351999" y="5999435"/>
                  <a:pt x="4349103" y="6000956"/>
                  <a:pt x="4345603" y="6002045"/>
                </a:cubicBezTo>
                <a:cubicBezTo>
                  <a:pt x="4342104" y="6003135"/>
                  <a:pt x="4338004" y="6003680"/>
                  <a:pt x="4333300" y="6003680"/>
                </a:cubicBezTo>
                <a:cubicBezTo>
                  <a:pt x="4326531" y="6003680"/>
                  <a:pt x="4320882" y="6002963"/>
                  <a:pt x="4316349" y="6001529"/>
                </a:cubicBezTo>
                <a:cubicBezTo>
                  <a:pt x="4311818" y="6000095"/>
                  <a:pt x="4308004" y="5998547"/>
                  <a:pt x="4304906" y="5996883"/>
                </a:cubicBezTo>
                <a:cubicBezTo>
                  <a:pt x="4301809" y="5995219"/>
                  <a:pt x="4299285" y="5993699"/>
                  <a:pt x="4297335" y="5992322"/>
                </a:cubicBezTo>
                <a:cubicBezTo>
                  <a:pt x="4295384" y="5990946"/>
                  <a:pt x="4293607" y="5990257"/>
                  <a:pt x="4292000" y="5990257"/>
                </a:cubicBezTo>
                <a:cubicBezTo>
                  <a:pt x="4291083" y="5990257"/>
                  <a:pt x="4290222" y="5990745"/>
                  <a:pt x="4289418" y="5991720"/>
                </a:cubicBezTo>
                <a:cubicBezTo>
                  <a:pt x="4288616" y="5992696"/>
                  <a:pt x="4287870" y="5993986"/>
                  <a:pt x="4287182" y="5995592"/>
                </a:cubicBezTo>
                <a:cubicBezTo>
                  <a:pt x="4286494" y="5997198"/>
                  <a:pt x="4285891" y="5998977"/>
                  <a:pt x="4285375" y="6000927"/>
                </a:cubicBezTo>
                <a:cubicBezTo>
                  <a:pt x="4284858" y="6002877"/>
                  <a:pt x="4284400" y="6004828"/>
                  <a:pt x="4283998" y="6006777"/>
                </a:cubicBezTo>
                <a:cubicBezTo>
                  <a:pt x="4283596" y="6008728"/>
                  <a:pt x="4283310" y="6010506"/>
                  <a:pt x="4283137" y="6012112"/>
                </a:cubicBezTo>
                <a:cubicBezTo>
                  <a:pt x="4282965" y="6013718"/>
                  <a:pt x="4282879" y="6015037"/>
                  <a:pt x="4282879" y="6016070"/>
                </a:cubicBezTo>
                <a:cubicBezTo>
                  <a:pt x="4282879" y="6017676"/>
                  <a:pt x="4283080" y="6018995"/>
                  <a:pt x="4283482" y="6020028"/>
                </a:cubicBezTo>
                <a:cubicBezTo>
                  <a:pt x="4283883" y="6021060"/>
                  <a:pt x="4284543" y="6022036"/>
                  <a:pt x="4285461" y="6022953"/>
                </a:cubicBezTo>
                <a:cubicBezTo>
                  <a:pt x="4286838" y="6024215"/>
                  <a:pt x="4288903" y="6025592"/>
                  <a:pt x="4291656" y="6027083"/>
                </a:cubicBezTo>
                <a:cubicBezTo>
                  <a:pt x="4294409" y="6028575"/>
                  <a:pt x="4297764" y="6029894"/>
                  <a:pt x="4301722" y="6031041"/>
                </a:cubicBezTo>
                <a:cubicBezTo>
                  <a:pt x="4305680" y="6032189"/>
                  <a:pt x="4310154" y="6033164"/>
                  <a:pt x="4315146" y="6033966"/>
                </a:cubicBezTo>
                <a:cubicBezTo>
                  <a:pt x="4320135" y="6034770"/>
                  <a:pt x="4325384" y="6035171"/>
                  <a:pt x="4330891" y="6035171"/>
                </a:cubicBezTo>
                <a:cubicBezTo>
                  <a:pt x="4342362" y="6035171"/>
                  <a:pt x="4352659" y="6033651"/>
                  <a:pt x="4361779" y="6030611"/>
                </a:cubicBezTo>
                <a:cubicBezTo>
                  <a:pt x="4370900" y="6027571"/>
                  <a:pt x="4378643" y="6023355"/>
                  <a:pt x="4385010" y="6017963"/>
                </a:cubicBezTo>
                <a:cubicBezTo>
                  <a:pt x="4391378" y="6012571"/>
                  <a:pt x="4396224" y="6006175"/>
                  <a:pt x="4399552" y="5998776"/>
                </a:cubicBezTo>
                <a:cubicBezTo>
                  <a:pt x="4402878" y="5991376"/>
                  <a:pt x="4404542" y="5983317"/>
                  <a:pt x="4404542" y="5974598"/>
                </a:cubicBezTo>
                <a:cubicBezTo>
                  <a:pt x="4404542" y="5967141"/>
                  <a:pt x="4403108" y="5960946"/>
                  <a:pt x="4400240" y="5956013"/>
                </a:cubicBezTo>
                <a:cubicBezTo>
                  <a:pt x="4397372" y="5951080"/>
                  <a:pt x="4393759" y="5946893"/>
                  <a:pt x="4389398" y="5943451"/>
                </a:cubicBezTo>
                <a:cubicBezTo>
                  <a:pt x="4385039" y="5940009"/>
                  <a:pt x="4380336" y="5937142"/>
                  <a:pt x="4375288" y="5934847"/>
                </a:cubicBezTo>
                <a:cubicBezTo>
                  <a:pt x="4370240" y="5932553"/>
                  <a:pt x="4365537" y="5930344"/>
                  <a:pt x="4361177" y="5928222"/>
                </a:cubicBezTo>
                <a:cubicBezTo>
                  <a:pt x="4356818" y="5926100"/>
                  <a:pt x="4353175" y="5923834"/>
                  <a:pt x="4350250" y="5921424"/>
                </a:cubicBezTo>
                <a:cubicBezTo>
                  <a:pt x="4347325" y="5919015"/>
                  <a:pt x="4345862" y="5916033"/>
                  <a:pt x="4345862" y="5912476"/>
                </a:cubicBezTo>
                <a:cubicBezTo>
                  <a:pt x="4345862" y="5909723"/>
                  <a:pt x="4346406" y="5907142"/>
                  <a:pt x="4347497" y="5904732"/>
                </a:cubicBezTo>
                <a:cubicBezTo>
                  <a:pt x="4348586" y="5902323"/>
                  <a:pt x="4350164" y="5900230"/>
                  <a:pt x="4352229" y="5898451"/>
                </a:cubicBezTo>
                <a:cubicBezTo>
                  <a:pt x="4354294" y="5896674"/>
                  <a:pt x="4356903" y="5895268"/>
                  <a:pt x="4360059" y="5894235"/>
                </a:cubicBezTo>
                <a:cubicBezTo>
                  <a:pt x="4363213" y="5893203"/>
                  <a:pt x="4366799" y="5892687"/>
                  <a:pt x="4370814" y="5892687"/>
                </a:cubicBezTo>
                <a:cubicBezTo>
                  <a:pt x="4375977" y="5892687"/>
                  <a:pt x="4380479" y="5893203"/>
                  <a:pt x="4384323" y="5894235"/>
                </a:cubicBezTo>
                <a:cubicBezTo>
                  <a:pt x="4388166" y="5895268"/>
                  <a:pt x="4391521" y="5896444"/>
                  <a:pt x="4394389" y="5897763"/>
                </a:cubicBezTo>
                <a:cubicBezTo>
                  <a:pt x="4397257" y="5899083"/>
                  <a:pt x="4399696" y="5900287"/>
                  <a:pt x="4401702" y="5901377"/>
                </a:cubicBezTo>
                <a:cubicBezTo>
                  <a:pt x="4403710" y="5902467"/>
                  <a:pt x="4405460" y="5903012"/>
                  <a:pt x="4406951" y="5903012"/>
                </a:cubicBezTo>
                <a:cubicBezTo>
                  <a:pt x="4408328" y="5903012"/>
                  <a:pt x="4409561" y="5902008"/>
                  <a:pt x="4410651" y="5900000"/>
                </a:cubicBezTo>
                <a:cubicBezTo>
                  <a:pt x="4411741" y="5897993"/>
                  <a:pt x="4412688" y="5895612"/>
                  <a:pt x="4413490" y="5892859"/>
                </a:cubicBezTo>
                <a:cubicBezTo>
                  <a:pt x="4414293" y="5890105"/>
                  <a:pt x="4414895" y="5887381"/>
                  <a:pt x="4415298" y="5884685"/>
                </a:cubicBezTo>
                <a:cubicBezTo>
                  <a:pt x="4415699" y="5881989"/>
                  <a:pt x="4415899" y="5879953"/>
                  <a:pt x="4415899" y="5878576"/>
                </a:cubicBezTo>
                <a:cubicBezTo>
                  <a:pt x="4415899" y="5875823"/>
                  <a:pt x="4415268" y="5873873"/>
                  <a:pt x="4414007" y="5872725"/>
                </a:cubicBezTo>
                <a:cubicBezTo>
                  <a:pt x="4412859" y="5871464"/>
                  <a:pt x="4410937" y="5870201"/>
                  <a:pt x="4408241" y="5868939"/>
                </a:cubicBezTo>
                <a:cubicBezTo>
                  <a:pt x="4405546" y="5867678"/>
                  <a:pt x="4402391" y="5866530"/>
                  <a:pt x="4398777" y="5865498"/>
                </a:cubicBezTo>
                <a:cubicBezTo>
                  <a:pt x="4395164" y="5864465"/>
                  <a:pt x="4391091" y="5863634"/>
                  <a:pt x="4386559" y="5863002"/>
                </a:cubicBezTo>
                <a:cubicBezTo>
                  <a:pt x="4382028" y="5862372"/>
                  <a:pt x="4377353" y="5862056"/>
                  <a:pt x="4372534" y="5862056"/>
                </a:cubicBezTo>
                <a:close/>
                <a:moveTo>
                  <a:pt x="4220925" y="5862056"/>
                </a:moveTo>
                <a:cubicBezTo>
                  <a:pt x="4214271" y="5862056"/>
                  <a:pt x="4207875" y="5863118"/>
                  <a:pt x="4201738" y="5865240"/>
                </a:cubicBezTo>
                <a:cubicBezTo>
                  <a:pt x="4195600" y="5867362"/>
                  <a:pt x="4189922" y="5870087"/>
                  <a:pt x="4184702" y="5873413"/>
                </a:cubicBezTo>
                <a:cubicBezTo>
                  <a:pt x="4179482" y="5876741"/>
                  <a:pt x="4174865" y="5880498"/>
                  <a:pt x="4170849" y="5884685"/>
                </a:cubicBezTo>
                <a:cubicBezTo>
                  <a:pt x="4166834" y="5888872"/>
                  <a:pt x="4163622" y="5892974"/>
                  <a:pt x="4161212" y="5896989"/>
                </a:cubicBezTo>
                <a:lnTo>
                  <a:pt x="4166203" y="5871693"/>
                </a:lnTo>
                <a:cubicBezTo>
                  <a:pt x="4166432" y="5870546"/>
                  <a:pt x="4166346" y="5869542"/>
                  <a:pt x="4165945" y="5868681"/>
                </a:cubicBezTo>
                <a:cubicBezTo>
                  <a:pt x="4165544" y="5867821"/>
                  <a:pt x="4164712" y="5867132"/>
                  <a:pt x="4163449" y="5866616"/>
                </a:cubicBezTo>
                <a:cubicBezTo>
                  <a:pt x="4162188" y="5866100"/>
                  <a:pt x="4160438" y="5865699"/>
                  <a:pt x="4158201" y="5865412"/>
                </a:cubicBezTo>
                <a:cubicBezTo>
                  <a:pt x="4155964" y="5865125"/>
                  <a:pt x="4153067" y="5864981"/>
                  <a:pt x="4149511" y="5864981"/>
                </a:cubicBezTo>
                <a:cubicBezTo>
                  <a:pt x="4146070" y="5864981"/>
                  <a:pt x="4143115" y="5865125"/>
                  <a:pt x="4140649" y="5865412"/>
                </a:cubicBezTo>
                <a:cubicBezTo>
                  <a:pt x="4138182" y="5865699"/>
                  <a:pt x="4136174" y="5866100"/>
                  <a:pt x="4134626" y="5866616"/>
                </a:cubicBezTo>
                <a:cubicBezTo>
                  <a:pt x="4133077" y="5867132"/>
                  <a:pt x="4131930" y="5867821"/>
                  <a:pt x="4131185" y="5868681"/>
                </a:cubicBezTo>
                <a:cubicBezTo>
                  <a:pt x="4130439" y="5869542"/>
                  <a:pt x="4129952" y="5870546"/>
                  <a:pt x="4129721" y="5871693"/>
                </a:cubicBezTo>
                <a:lnTo>
                  <a:pt x="4098918" y="6025362"/>
                </a:lnTo>
                <a:cubicBezTo>
                  <a:pt x="4098690" y="6026510"/>
                  <a:pt x="4098805" y="6027513"/>
                  <a:pt x="4099263" y="6028374"/>
                </a:cubicBezTo>
                <a:cubicBezTo>
                  <a:pt x="4099721" y="6029234"/>
                  <a:pt x="4100725" y="6029952"/>
                  <a:pt x="4102274" y="6030525"/>
                </a:cubicBezTo>
                <a:cubicBezTo>
                  <a:pt x="4103823" y="6031099"/>
                  <a:pt x="4105945" y="6031529"/>
                  <a:pt x="4108641" y="6031815"/>
                </a:cubicBezTo>
                <a:cubicBezTo>
                  <a:pt x="4111338" y="6032103"/>
                  <a:pt x="4114808" y="6032246"/>
                  <a:pt x="4119052" y="6032246"/>
                </a:cubicBezTo>
                <a:cubicBezTo>
                  <a:pt x="4123183" y="6032246"/>
                  <a:pt x="4126682" y="6032103"/>
                  <a:pt x="4129549" y="6031815"/>
                </a:cubicBezTo>
                <a:cubicBezTo>
                  <a:pt x="4132417" y="6031529"/>
                  <a:pt x="4134740" y="6031099"/>
                  <a:pt x="4136519" y="6030525"/>
                </a:cubicBezTo>
                <a:cubicBezTo>
                  <a:pt x="4138297" y="6029952"/>
                  <a:pt x="4139617" y="6029234"/>
                  <a:pt x="4140477" y="6028374"/>
                </a:cubicBezTo>
                <a:cubicBezTo>
                  <a:pt x="4141338" y="6027513"/>
                  <a:pt x="4141882" y="6026510"/>
                  <a:pt x="4142111" y="6025362"/>
                </a:cubicBezTo>
                <a:lnTo>
                  <a:pt x="4156051" y="5955841"/>
                </a:lnTo>
                <a:cubicBezTo>
                  <a:pt x="4157541" y="5948155"/>
                  <a:pt x="4160065" y="5940899"/>
                  <a:pt x="4163622" y="5934073"/>
                </a:cubicBezTo>
                <a:cubicBezTo>
                  <a:pt x="4167178" y="5927247"/>
                  <a:pt x="4171222" y="5921281"/>
                  <a:pt x="4175753" y="5916176"/>
                </a:cubicBezTo>
                <a:cubicBezTo>
                  <a:pt x="4180286" y="5911071"/>
                  <a:pt x="4185104" y="5907027"/>
                  <a:pt x="4190208" y="5904044"/>
                </a:cubicBezTo>
                <a:cubicBezTo>
                  <a:pt x="4195314" y="5901062"/>
                  <a:pt x="4200218" y="5899570"/>
                  <a:pt x="4204921" y="5899570"/>
                </a:cubicBezTo>
                <a:cubicBezTo>
                  <a:pt x="4210084" y="5899570"/>
                  <a:pt x="4213755" y="5901234"/>
                  <a:pt x="4215935" y="5904560"/>
                </a:cubicBezTo>
                <a:cubicBezTo>
                  <a:pt x="4218114" y="5907888"/>
                  <a:pt x="4219204" y="5912132"/>
                  <a:pt x="4219204" y="5917295"/>
                </a:cubicBezTo>
                <a:cubicBezTo>
                  <a:pt x="4219204" y="5919475"/>
                  <a:pt x="4219061" y="5921998"/>
                  <a:pt x="4218775" y="5924866"/>
                </a:cubicBezTo>
                <a:cubicBezTo>
                  <a:pt x="4218487" y="5927735"/>
                  <a:pt x="4218057" y="5930545"/>
                  <a:pt x="4217483" y="5933298"/>
                </a:cubicBezTo>
                <a:lnTo>
                  <a:pt x="4198898" y="6025362"/>
                </a:lnTo>
                <a:cubicBezTo>
                  <a:pt x="4198669" y="6026510"/>
                  <a:pt x="4198812" y="6027513"/>
                  <a:pt x="4199329" y="6028374"/>
                </a:cubicBezTo>
                <a:cubicBezTo>
                  <a:pt x="4199845" y="6029234"/>
                  <a:pt x="4200849" y="6029952"/>
                  <a:pt x="4202341" y="6030525"/>
                </a:cubicBezTo>
                <a:cubicBezTo>
                  <a:pt x="4203832" y="6031099"/>
                  <a:pt x="4205925" y="6031529"/>
                  <a:pt x="4208621" y="6031815"/>
                </a:cubicBezTo>
                <a:cubicBezTo>
                  <a:pt x="4211318" y="6032103"/>
                  <a:pt x="4214788" y="6032246"/>
                  <a:pt x="4219033" y="6032246"/>
                </a:cubicBezTo>
                <a:cubicBezTo>
                  <a:pt x="4223277" y="6032246"/>
                  <a:pt x="4226804" y="6032103"/>
                  <a:pt x="4229616" y="6031815"/>
                </a:cubicBezTo>
                <a:cubicBezTo>
                  <a:pt x="4232427" y="6031529"/>
                  <a:pt x="4234720" y="6031099"/>
                  <a:pt x="4236498" y="6030525"/>
                </a:cubicBezTo>
                <a:cubicBezTo>
                  <a:pt x="4238277" y="6029952"/>
                  <a:pt x="4239597" y="6029234"/>
                  <a:pt x="4240457" y="6028374"/>
                </a:cubicBezTo>
                <a:cubicBezTo>
                  <a:pt x="4241318" y="6027513"/>
                  <a:pt x="4241862" y="6026510"/>
                  <a:pt x="4242091" y="6025362"/>
                </a:cubicBezTo>
                <a:lnTo>
                  <a:pt x="4261192" y="5930545"/>
                </a:lnTo>
                <a:cubicBezTo>
                  <a:pt x="4261996" y="5926300"/>
                  <a:pt x="4262656" y="5922170"/>
                  <a:pt x="4263172" y="5918155"/>
                </a:cubicBezTo>
                <a:cubicBezTo>
                  <a:pt x="4263688" y="5914140"/>
                  <a:pt x="4263946" y="5910125"/>
                  <a:pt x="4263946" y="5906109"/>
                </a:cubicBezTo>
                <a:cubicBezTo>
                  <a:pt x="4263946" y="5900144"/>
                  <a:pt x="4263200" y="5894494"/>
                  <a:pt x="4261709" y="5889159"/>
                </a:cubicBezTo>
                <a:cubicBezTo>
                  <a:pt x="4260217" y="5883824"/>
                  <a:pt x="4257779" y="5879150"/>
                  <a:pt x="4254395" y="5875134"/>
                </a:cubicBezTo>
                <a:cubicBezTo>
                  <a:pt x="4251011" y="5871119"/>
                  <a:pt x="4246594" y="5867936"/>
                  <a:pt x="4241146" y="5865584"/>
                </a:cubicBezTo>
                <a:cubicBezTo>
                  <a:pt x="4235696" y="5863232"/>
                  <a:pt x="4228956" y="5862056"/>
                  <a:pt x="4220925" y="5862056"/>
                </a:cubicBezTo>
                <a:close/>
                <a:moveTo>
                  <a:pt x="4084195" y="5862056"/>
                </a:moveTo>
                <a:cubicBezTo>
                  <a:pt x="4079950" y="5862056"/>
                  <a:pt x="4075647" y="5862916"/>
                  <a:pt x="4071288" y="5864637"/>
                </a:cubicBezTo>
                <a:cubicBezTo>
                  <a:pt x="4066929" y="5866358"/>
                  <a:pt x="4062712" y="5868739"/>
                  <a:pt x="4058640" y="5871779"/>
                </a:cubicBezTo>
                <a:cubicBezTo>
                  <a:pt x="4054567" y="5874819"/>
                  <a:pt x="4050724" y="5878404"/>
                  <a:pt x="4047110" y="5882534"/>
                </a:cubicBezTo>
                <a:cubicBezTo>
                  <a:pt x="4043497" y="5886664"/>
                  <a:pt x="4040313" y="5891196"/>
                  <a:pt x="4037559" y="5896128"/>
                </a:cubicBezTo>
                <a:lnTo>
                  <a:pt x="4042378" y="5871693"/>
                </a:lnTo>
                <a:cubicBezTo>
                  <a:pt x="4042607" y="5870546"/>
                  <a:pt x="4042521" y="5869542"/>
                  <a:pt x="4042120" y="5868681"/>
                </a:cubicBezTo>
                <a:cubicBezTo>
                  <a:pt x="4041718" y="5867821"/>
                  <a:pt x="4040886" y="5867132"/>
                  <a:pt x="4039625" y="5866616"/>
                </a:cubicBezTo>
                <a:cubicBezTo>
                  <a:pt x="4038363" y="5866100"/>
                  <a:pt x="4036614" y="5865699"/>
                  <a:pt x="4034377" y="5865412"/>
                </a:cubicBezTo>
                <a:cubicBezTo>
                  <a:pt x="4032140" y="5865125"/>
                  <a:pt x="4029242" y="5864981"/>
                  <a:pt x="4025686" y="5864981"/>
                </a:cubicBezTo>
                <a:cubicBezTo>
                  <a:pt x="4022244" y="5864981"/>
                  <a:pt x="4019291" y="5865125"/>
                  <a:pt x="4016823" y="5865412"/>
                </a:cubicBezTo>
                <a:cubicBezTo>
                  <a:pt x="4014358" y="5865699"/>
                  <a:pt x="4012350" y="5866100"/>
                  <a:pt x="4010801" y="5866616"/>
                </a:cubicBezTo>
                <a:cubicBezTo>
                  <a:pt x="4009252" y="5867132"/>
                  <a:pt x="4008077" y="5867821"/>
                  <a:pt x="4007273" y="5868681"/>
                </a:cubicBezTo>
                <a:cubicBezTo>
                  <a:pt x="4006470" y="5869542"/>
                  <a:pt x="4005954" y="5870546"/>
                  <a:pt x="4005725" y="5871693"/>
                </a:cubicBezTo>
                <a:lnTo>
                  <a:pt x="3975093" y="6025362"/>
                </a:lnTo>
                <a:cubicBezTo>
                  <a:pt x="3974865" y="6026510"/>
                  <a:pt x="3974979" y="6027513"/>
                  <a:pt x="3975438" y="6028374"/>
                </a:cubicBezTo>
                <a:cubicBezTo>
                  <a:pt x="3975897" y="6029234"/>
                  <a:pt x="3976901" y="6029952"/>
                  <a:pt x="3978450" y="6030525"/>
                </a:cubicBezTo>
                <a:cubicBezTo>
                  <a:pt x="3979998" y="6031099"/>
                  <a:pt x="3982120" y="6031529"/>
                  <a:pt x="3984816" y="6031815"/>
                </a:cubicBezTo>
                <a:cubicBezTo>
                  <a:pt x="3987512" y="6032103"/>
                  <a:pt x="3990983" y="6032246"/>
                  <a:pt x="3995228" y="6032246"/>
                </a:cubicBezTo>
                <a:cubicBezTo>
                  <a:pt x="3999358" y="6032246"/>
                  <a:pt x="4002857" y="6032103"/>
                  <a:pt x="4005725" y="6031815"/>
                </a:cubicBezTo>
                <a:cubicBezTo>
                  <a:pt x="4008593" y="6031529"/>
                  <a:pt x="4010915" y="6031099"/>
                  <a:pt x="4012694" y="6030525"/>
                </a:cubicBezTo>
                <a:cubicBezTo>
                  <a:pt x="4014472" y="6029952"/>
                  <a:pt x="4015791" y="6029234"/>
                  <a:pt x="4016652" y="6028374"/>
                </a:cubicBezTo>
                <a:cubicBezTo>
                  <a:pt x="4017513" y="6027513"/>
                  <a:pt x="4018057" y="6026510"/>
                  <a:pt x="4018286" y="6025362"/>
                </a:cubicBezTo>
                <a:lnTo>
                  <a:pt x="4032053" y="5956357"/>
                </a:lnTo>
                <a:cubicBezTo>
                  <a:pt x="4033430" y="5949245"/>
                  <a:pt x="4035695" y="5942448"/>
                  <a:pt x="4038850" y="5935965"/>
                </a:cubicBezTo>
                <a:cubicBezTo>
                  <a:pt x="4042005" y="5929484"/>
                  <a:pt x="4045590" y="5923805"/>
                  <a:pt x="4049606" y="5918929"/>
                </a:cubicBezTo>
                <a:cubicBezTo>
                  <a:pt x="4053620" y="5914054"/>
                  <a:pt x="4057836" y="5910125"/>
                  <a:pt x="4062253" y="5907142"/>
                </a:cubicBezTo>
                <a:cubicBezTo>
                  <a:pt x="4066671" y="5904159"/>
                  <a:pt x="4070829" y="5902667"/>
                  <a:pt x="4074729" y="5902667"/>
                </a:cubicBezTo>
                <a:cubicBezTo>
                  <a:pt x="4076679" y="5902667"/>
                  <a:pt x="4078400" y="5902869"/>
                  <a:pt x="4079892" y="5903270"/>
                </a:cubicBezTo>
                <a:cubicBezTo>
                  <a:pt x="4081384" y="5903672"/>
                  <a:pt x="4082760" y="5904073"/>
                  <a:pt x="4084023" y="5904474"/>
                </a:cubicBezTo>
                <a:cubicBezTo>
                  <a:pt x="4085284" y="5904876"/>
                  <a:pt x="4086431" y="5905278"/>
                  <a:pt x="4087463" y="5905679"/>
                </a:cubicBezTo>
                <a:cubicBezTo>
                  <a:pt x="4088496" y="5906081"/>
                  <a:pt x="4089528" y="5906281"/>
                  <a:pt x="4090561" y="5906281"/>
                </a:cubicBezTo>
                <a:cubicBezTo>
                  <a:pt x="4091823" y="5906281"/>
                  <a:pt x="4093000" y="5905478"/>
                  <a:pt x="4094089" y="5903872"/>
                </a:cubicBezTo>
                <a:cubicBezTo>
                  <a:pt x="4095178" y="5902266"/>
                  <a:pt x="4096154" y="5900201"/>
                  <a:pt x="4097014" y="5897677"/>
                </a:cubicBezTo>
                <a:cubicBezTo>
                  <a:pt x="4097874" y="5895153"/>
                  <a:pt x="4098649" y="5892429"/>
                  <a:pt x="4099337" y="5889503"/>
                </a:cubicBezTo>
                <a:cubicBezTo>
                  <a:pt x="4100025" y="5886578"/>
                  <a:pt x="4100599" y="5883738"/>
                  <a:pt x="4101058" y="5880985"/>
                </a:cubicBezTo>
                <a:cubicBezTo>
                  <a:pt x="4101517" y="5878232"/>
                  <a:pt x="4101861" y="5875823"/>
                  <a:pt x="4102090" y="5873758"/>
                </a:cubicBezTo>
                <a:cubicBezTo>
                  <a:pt x="4102320" y="5871693"/>
                  <a:pt x="4102435" y="5870259"/>
                  <a:pt x="4102435" y="5869456"/>
                </a:cubicBezTo>
                <a:cubicBezTo>
                  <a:pt x="4102435" y="5867964"/>
                  <a:pt x="4102090" y="5866874"/>
                  <a:pt x="4101402" y="5866186"/>
                </a:cubicBezTo>
                <a:cubicBezTo>
                  <a:pt x="4100714" y="5865613"/>
                  <a:pt x="4099768" y="5865067"/>
                  <a:pt x="4098563" y="5864551"/>
                </a:cubicBezTo>
                <a:cubicBezTo>
                  <a:pt x="4097358" y="5864035"/>
                  <a:pt x="4095981" y="5863605"/>
                  <a:pt x="4094433" y="5863261"/>
                </a:cubicBezTo>
                <a:cubicBezTo>
                  <a:pt x="4092884" y="5862916"/>
                  <a:pt x="4091220" y="5862630"/>
                  <a:pt x="4089443" y="5862400"/>
                </a:cubicBezTo>
                <a:cubicBezTo>
                  <a:pt x="4087664" y="5862171"/>
                  <a:pt x="4085915" y="5862056"/>
                  <a:pt x="4084195" y="5862056"/>
                </a:cubicBezTo>
                <a:close/>
                <a:moveTo>
                  <a:pt x="3872872" y="5862056"/>
                </a:moveTo>
                <a:cubicBezTo>
                  <a:pt x="3862662" y="5862056"/>
                  <a:pt x="3853513" y="5863863"/>
                  <a:pt x="3845425" y="5867477"/>
                </a:cubicBezTo>
                <a:cubicBezTo>
                  <a:pt x="3837338" y="5871090"/>
                  <a:pt x="3830167" y="5875938"/>
                  <a:pt x="3823914" y="5882018"/>
                </a:cubicBezTo>
                <a:cubicBezTo>
                  <a:pt x="3817663" y="5888098"/>
                  <a:pt x="3812299" y="5895067"/>
                  <a:pt x="3807825" y="5902926"/>
                </a:cubicBezTo>
                <a:cubicBezTo>
                  <a:pt x="3803350" y="5910784"/>
                  <a:pt x="3799679" y="5918958"/>
                  <a:pt x="3796811" y="5927447"/>
                </a:cubicBezTo>
                <a:cubicBezTo>
                  <a:pt x="3793944" y="5935937"/>
                  <a:pt x="3791821" y="5944455"/>
                  <a:pt x="3790444" y="5953002"/>
                </a:cubicBezTo>
                <a:cubicBezTo>
                  <a:pt x="3789068" y="5961549"/>
                  <a:pt x="3788380" y="5969436"/>
                  <a:pt x="3788380" y="5976663"/>
                </a:cubicBezTo>
                <a:cubicBezTo>
                  <a:pt x="3788380" y="5984350"/>
                  <a:pt x="3789154" y="5991692"/>
                  <a:pt x="3790702" y="5998690"/>
                </a:cubicBezTo>
                <a:cubicBezTo>
                  <a:pt x="3792252" y="6005688"/>
                  <a:pt x="3794861" y="6011911"/>
                  <a:pt x="3798533" y="6017360"/>
                </a:cubicBezTo>
                <a:cubicBezTo>
                  <a:pt x="3802204" y="6022810"/>
                  <a:pt x="3807080" y="6027141"/>
                  <a:pt x="3813160" y="6030353"/>
                </a:cubicBezTo>
                <a:cubicBezTo>
                  <a:pt x="3819240" y="6033565"/>
                  <a:pt x="3826869" y="6035171"/>
                  <a:pt x="3836046" y="6035171"/>
                </a:cubicBezTo>
                <a:cubicBezTo>
                  <a:pt x="3842700" y="6035171"/>
                  <a:pt x="3849153" y="6034082"/>
                  <a:pt x="3855405" y="6031901"/>
                </a:cubicBezTo>
                <a:cubicBezTo>
                  <a:pt x="3861658" y="6029722"/>
                  <a:pt x="3867365" y="6026969"/>
                  <a:pt x="3872528" y="6023642"/>
                </a:cubicBezTo>
                <a:cubicBezTo>
                  <a:pt x="3877690" y="6020315"/>
                  <a:pt x="3882165" y="6016615"/>
                  <a:pt x="3885951" y="6012542"/>
                </a:cubicBezTo>
                <a:cubicBezTo>
                  <a:pt x="3889736" y="6008470"/>
                  <a:pt x="3892489" y="6004598"/>
                  <a:pt x="3894210" y="6000927"/>
                </a:cubicBezTo>
                <a:lnTo>
                  <a:pt x="3889392" y="6025534"/>
                </a:lnTo>
                <a:cubicBezTo>
                  <a:pt x="3889162" y="6026797"/>
                  <a:pt x="3889248" y="6027858"/>
                  <a:pt x="3889650" y="6028718"/>
                </a:cubicBezTo>
                <a:cubicBezTo>
                  <a:pt x="3890052" y="6029578"/>
                  <a:pt x="3890940" y="6030267"/>
                  <a:pt x="3892317" y="6030783"/>
                </a:cubicBezTo>
                <a:cubicBezTo>
                  <a:pt x="3893694" y="6031299"/>
                  <a:pt x="3895501" y="6031672"/>
                  <a:pt x="3897738" y="6031901"/>
                </a:cubicBezTo>
                <a:cubicBezTo>
                  <a:pt x="3899975" y="6032131"/>
                  <a:pt x="3902871" y="6032246"/>
                  <a:pt x="3906428" y="6032246"/>
                </a:cubicBezTo>
                <a:cubicBezTo>
                  <a:pt x="3913427" y="6032246"/>
                  <a:pt x="3918503" y="6031729"/>
                  <a:pt x="3921657" y="6030697"/>
                </a:cubicBezTo>
                <a:cubicBezTo>
                  <a:pt x="3924812" y="6029664"/>
                  <a:pt x="3926620" y="6027944"/>
                  <a:pt x="3927078" y="6025534"/>
                </a:cubicBezTo>
                <a:lnTo>
                  <a:pt x="3957881" y="5871693"/>
                </a:lnTo>
                <a:cubicBezTo>
                  <a:pt x="3958111" y="5870546"/>
                  <a:pt x="3957996" y="5869542"/>
                  <a:pt x="3957536" y="5868681"/>
                </a:cubicBezTo>
                <a:cubicBezTo>
                  <a:pt x="3957077" y="5867821"/>
                  <a:pt x="3956189" y="5867132"/>
                  <a:pt x="3954869" y="5866616"/>
                </a:cubicBezTo>
                <a:cubicBezTo>
                  <a:pt x="3953550" y="5866100"/>
                  <a:pt x="3951743" y="5865699"/>
                  <a:pt x="3949449" y="5865412"/>
                </a:cubicBezTo>
                <a:cubicBezTo>
                  <a:pt x="3947155" y="5865125"/>
                  <a:pt x="3944286" y="5864981"/>
                  <a:pt x="3940844" y="5864981"/>
                </a:cubicBezTo>
                <a:cubicBezTo>
                  <a:pt x="3933846" y="5864981"/>
                  <a:pt x="3928770" y="5865498"/>
                  <a:pt x="3925616" y="5866530"/>
                </a:cubicBezTo>
                <a:cubicBezTo>
                  <a:pt x="3922460" y="5867563"/>
                  <a:pt x="3920653" y="5869283"/>
                  <a:pt x="3920195" y="5871693"/>
                </a:cubicBezTo>
                <a:lnTo>
                  <a:pt x="3917441" y="5885287"/>
                </a:lnTo>
                <a:cubicBezTo>
                  <a:pt x="3911935" y="5877716"/>
                  <a:pt x="3905510" y="5871951"/>
                  <a:pt x="3898169" y="5867993"/>
                </a:cubicBezTo>
                <a:cubicBezTo>
                  <a:pt x="3890826" y="5864035"/>
                  <a:pt x="3882394" y="5862056"/>
                  <a:pt x="3872872" y="5862056"/>
                </a:cubicBezTo>
                <a:close/>
                <a:moveTo>
                  <a:pt x="3713296" y="5862056"/>
                </a:moveTo>
                <a:cubicBezTo>
                  <a:pt x="3701250" y="5862056"/>
                  <a:pt x="3690523" y="5863834"/>
                  <a:pt x="3681117" y="5867391"/>
                </a:cubicBezTo>
                <a:cubicBezTo>
                  <a:pt x="3671709" y="5870947"/>
                  <a:pt x="3663420" y="5875680"/>
                  <a:pt x="3656250" y="5881587"/>
                </a:cubicBezTo>
                <a:cubicBezTo>
                  <a:pt x="3649080" y="5887496"/>
                  <a:pt x="3642971" y="5894351"/>
                  <a:pt x="3637923" y="5902151"/>
                </a:cubicBezTo>
                <a:cubicBezTo>
                  <a:pt x="3632876" y="5909953"/>
                  <a:pt x="3628746" y="5918126"/>
                  <a:pt x="3625533" y="5926673"/>
                </a:cubicBezTo>
                <a:cubicBezTo>
                  <a:pt x="3622322" y="5935220"/>
                  <a:pt x="3619999" y="5943881"/>
                  <a:pt x="3618564" y="5952657"/>
                </a:cubicBezTo>
                <a:cubicBezTo>
                  <a:pt x="3617130" y="5961434"/>
                  <a:pt x="3616413" y="5969665"/>
                  <a:pt x="3616413" y="5977351"/>
                </a:cubicBezTo>
                <a:cubicBezTo>
                  <a:pt x="3616413" y="5987332"/>
                  <a:pt x="3617790" y="5995965"/>
                  <a:pt x="3620543" y="6003250"/>
                </a:cubicBezTo>
                <a:cubicBezTo>
                  <a:pt x="3623297" y="6010535"/>
                  <a:pt x="3627426" y="6016529"/>
                  <a:pt x="3632934" y="6021232"/>
                </a:cubicBezTo>
                <a:cubicBezTo>
                  <a:pt x="3638440" y="6025936"/>
                  <a:pt x="3645294" y="6029435"/>
                  <a:pt x="3653497" y="6031729"/>
                </a:cubicBezTo>
                <a:cubicBezTo>
                  <a:pt x="3661700" y="6034024"/>
                  <a:pt x="3671307" y="6035171"/>
                  <a:pt x="3682321" y="6035171"/>
                </a:cubicBezTo>
                <a:cubicBezTo>
                  <a:pt x="3688975" y="6035171"/>
                  <a:pt x="3695514" y="6034798"/>
                  <a:pt x="3701938" y="6034052"/>
                </a:cubicBezTo>
                <a:cubicBezTo>
                  <a:pt x="3708363" y="6033307"/>
                  <a:pt x="3714156" y="6032361"/>
                  <a:pt x="3719319" y="6031213"/>
                </a:cubicBezTo>
                <a:cubicBezTo>
                  <a:pt x="3724481" y="6030066"/>
                  <a:pt x="3728898" y="6028804"/>
                  <a:pt x="3732570" y="6027427"/>
                </a:cubicBezTo>
                <a:cubicBezTo>
                  <a:pt x="3736240" y="6026051"/>
                  <a:pt x="3738764" y="6024674"/>
                  <a:pt x="3740141" y="6023297"/>
                </a:cubicBezTo>
                <a:cubicBezTo>
                  <a:pt x="3741403" y="6022150"/>
                  <a:pt x="3742521" y="6020487"/>
                  <a:pt x="3743496" y="6018307"/>
                </a:cubicBezTo>
                <a:cubicBezTo>
                  <a:pt x="3744471" y="6016127"/>
                  <a:pt x="3745274" y="6013804"/>
                  <a:pt x="3745905" y="6011338"/>
                </a:cubicBezTo>
                <a:cubicBezTo>
                  <a:pt x="3746536" y="6008871"/>
                  <a:pt x="3747024" y="6006376"/>
                  <a:pt x="3747368" y="6003852"/>
                </a:cubicBezTo>
                <a:cubicBezTo>
                  <a:pt x="3747712" y="6001328"/>
                  <a:pt x="3747884" y="5999091"/>
                  <a:pt x="3747884" y="5997141"/>
                </a:cubicBezTo>
                <a:cubicBezTo>
                  <a:pt x="3747884" y="5995420"/>
                  <a:pt x="3747597" y="5994158"/>
                  <a:pt x="3747024" y="5993355"/>
                </a:cubicBezTo>
                <a:cubicBezTo>
                  <a:pt x="3746450" y="5992552"/>
                  <a:pt x="3745476" y="5992150"/>
                  <a:pt x="3744100" y="5992150"/>
                </a:cubicBezTo>
                <a:cubicBezTo>
                  <a:pt x="3742722" y="5992150"/>
                  <a:pt x="3740543" y="5992696"/>
                  <a:pt x="3737559" y="5993785"/>
                </a:cubicBezTo>
                <a:cubicBezTo>
                  <a:pt x="3734576" y="5994875"/>
                  <a:pt x="3730819" y="5996080"/>
                  <a:pt x="3726288" y="5997399"/>
                </a:cubicBezTo>
                <a:cubicBezTo>
                  <a:pt x="3721757" y="5998719"/>
                  <a:pt x="3716480" y="5999923"/>
                  <a:pt x="3710456" y="6001013"/>
                </a:cubicBezTo>
                <a:cubicBezTo>
                  <a:pt x="3704433" y="6002103"/>
                  <a:pt x="3697636" y="6002647"/>
                  <a:pt x="3690065" y="6002647"/>
                </a:cubicBezTo>
                <a:cubicBezTo>
                  <a:pt x="3679396" y="6002647"/>
                  <a:pt x="3671652" y="6000296"/>
                  <a:pt x="3666834" y="5995592"/>
                </a:cubicBezTo>
                <a:cubicBezTo>
                  <a:pt x="3662015" y="5990889"/>
                  <a:pt x="3659606" y="5983890"/>
                  <a:pt x="3659606" y="5974598"/>
                </a:cubicBezTo>
                <a:cubicBezTo>
                  <a:pt x="3659606" y="5972418"/>
                  <a:pt x="3659721" y="5970038"/>
                  <a:pt x="3659950" y="5967457"/>
                </a:cubicBezTo>
                <a:cubicBezTo>
                  <a:pt x="3660179" y="5964875"/>
                  <a:pt x="3660524" y="5962266"/>
                  <a:pt x="3660982" y="5959627"/>
                </a:cubicBezTo>
                <a:lnTo>
                  <a:pt x="3676814" y="5959627"/>
                </a:lnTo>
                <a:cubicBezTo>
                  <a:pt x="3693563" y="5959627"/>
                  <a:pt x="3707990" y="5958365"/>
                  <a:pt x="3720093" y="5955841"/>
                </a:cubicBezTo>
                <a:cubicBezTo>
                  <a:pt x="3732196" y="5953317"/>
                  <a:pt x="3742177" y="5949675"/>
                  <a:pt x="3750036" y="5944914"/>
                </a:cubicBezTo>
                <a:cubicBezTo>
                  <a:pt x="3757894" y="5940153"/>
                  <a:pt x="3763687" y="5934474"/>
                  <a:pt x="3767416" y="5927878"/>
                </a:cubicBezTo>
                <a:cubicBezTo>
                  <a:pt x="3771144" y="5921281"/>
                  <a:pt x="3773008" y="5913853"/>
                  <a:pt x="3773008" y="5905593"/>
                </a:cubicBezTo>
                <a:cubicBezTo>
                  <a:pt x="3773008" y="5900086"/>
                  <a:pt x="3771832" y="5894723"/>
                  <a:pt x="3769481" y="5889503"/>
                </a:cubicBezTo>
                <a:cubicBezTo>
                  <a:pt x="3767129" y="5884284"/>
                  <a:pt x="3763544" y="5879638"/>
                  <a:pt x="3758726" y="5875564"/>
                </a:cubicBezTo>
                <a:cubicBezTo>
                  <a:pt x="3753907" y="5871492"/>
                  <a:pt x="3747741" y="5868223"/>
                  <a:pt x="3740227" y="5865756"/>
                </a:cubicBezTo>
                <a:cubicBezTo>
                  <a:pt x="3732713" y="5863290"/>
                  <a:pt x="3723735" y="5862056"/>
                  <a:pt x="3713296" y="5862056"/>
                </a:cubicBezTo>
                <a:close/>
                <a:moveTo>
                  <a:pt x="3192225" y="5862056"/>
                </a:moveTo>
                <a:cubicBezTo>
                  <a:pt x="3185572" y="5862056"/>
                  <a:pt x="3179176" y="5863118"/>
                  <a:pt x="3173038" y="5865240"/>
                </a:cubicBezTo>
                <a:cubicBezTo>
                  <a:pt x="3166900" y="5867362"/>
                  <a:pt x="3161222" y="5870087"/>
                  <a:pt x="3156002" y="5873413"/>
                </a:cubicBezTo>
                <a:cubicBezTo>
                  <a:pt x="3150782" y="5876741"/>
                  <a:pt x="3146165" y="5880498"/>
                  <a:pt x="3142149" y="5884685"/>
                </a:cubicBezTo>
                <a:cubicBezTo>
                  <a:pt x="3138134" y="5888872"/>
                  <a:pt x="3134922" y="5892974"/>
                  <a:pt x="3132513" y="5896989"/>
                </a:cubicBezTo>
                <a:lnTo>
                  <a:pt x="3137503" y="5871693"/>
                </a:lnTo>
                <a:cubicBezTo>
                  <a:pt x="3137733" y="5870546"/>
                  <a:pt x="3137647" y="5869542"/>
                  <a:pt x="3137245" y="5868681"/>
                </a:cubicBezTo>
                <a:cubicBezTo>
                  <a:pt x="3136844" y="5867821"/>
                  <a:pt x="3136012" y="5867132"/>
                  <a:pt x="3134750" y="5866616"/>
                </a:cubicBezTo>
                <a:cubicBezTo>
                  <a:pt x="3133488" y="5866100"/>
                  <a:pt x="3131738" y="5865699"/>
                  <a:pt x="3129501" y="5865412"/>
                </a:cubicBezTo>
                <a:cubicBezTo>
                  <a:pt x="3127264" y="5865125"/>
                  <a:pt x="3124367" y="5864981"/>
                  <a:pt x="3120811" y="5864981"/>
                </a:cubicBezTo>
                <a:cubicBezTo>
                  <a:pt x="3117370" y="5864981"/>
                  <a:pt x="3114416" y="5865125"/>
                  <a:pt x="3111949" y="5865412"/>
                </a:cubicBezTo>
                <a:cubicBezTo>
                  <a:pt x="3109482" y="5865699"/>
                  <a:pt x="3107475" y="5866100"/>
                  <a:pt x="3105926" y="5866616"/>
                </a:cubicBezTo>
                <a:cubicBezTo>
                  <a:pt x="3104377" y="5867132"/>
                  <a:pt x="3103230" y="5867821"/>
                  <a:pt x="3102484" y="5868681"/>
                </a:cubicBezTo>
                <a:cubicBezTo>
                  <a:pt x="3101739" y="5869542"/>
                  <a:pt x="3101251" y="5870546"/>
                  <a:pt x="3101022" y="5871693"/>
                </a:cubicBezTo>
                <a:lnTo>
                  <a:pt x="3070219" y="6025362"/>
                </a:lnTo>
                <a:cubicBezTo>
                  <a:pt x="3069989" y="6026510"/>
                  <a:pt x="3070104" y="6027513"/>
                  <a:pt x="3070563" y="6028374"/>
                </a:cubicBezTo>
                <a:cubicBezTo>
                  <a:pt x="3071022" y="6029234"/>
                  <a:pt x="3072026" y="6029952"/>
                  <a:pt x="3073574" y="6030525"/>
                </a:cubicBezTo>
                <a:cubicBezTo>
                  <a:pt x="3075123" y="6031099"/>
                  <a:pt x="3077246" y="6031529"/>
                  <a:pt x="3079942" y="6031815"/>
                </a:cubicBezTo>
                <a:cubicBezTo>
                  <a:pt x="3082638" y="6032103"/>
                  <a:pt x="3086108" y="6032246"/>
                  <a:pt x="3090352" y="6032246"/>
                </a:cubicBezTo>
                <a:cubicBezTo>
                  <a:pt x="3094483" y="6032246"/>
                  <a:pt x="3097982" y="6032103"/>
                  <a:pt x="3100850" y="6031815"/>
                </a:cubicBezTo>
                <a:cubicBezTo>
                  <a:pt x="3103718" y="6031529"/>
                  <a:pt x="3106041" y="6031099"/>
                  <a:pt x="3107819" y="6030525"/>
                </a:cubicBezTo>
                <a:cubicBezTo>
                  <a:pt x="3109597" y="6029952"/>
                  <a:pt x="3110916" y="6029234"/>
                  <a:pt x="3111777" y="6028374"/>
                </a:cubicBezTo>
                <a:cubicBezTo>
                  <a:pt x="3112637" y="6027513"/>
                  <a:pt x="3113182" y="6026510"/>
                  <a:pt x="3113412" y="6025362"/>
                </a:cubicBezTo>
                <a:lnTo>
                  <a:pt x="3127350" y="5955841"/>
                </a:lnTo>
                <a:cubicBezTo>
                  <a:pt x="3128842" y="5948155"/>
                  <a:pt x="3131366" y="5940899"/>
                  <a:pt x="3134922" y="5934073"/>
                </a:cubicBezTo>
                <a:cubicBezTo>
                  <a:pt x="3138478" y="5927247"/>
                  <a:pt x="3142522" y="5921281"/>
                  <a:pt x="3147054" y="5916176"/>
                </a:cubicBezTo>
                <a:cubicBezTo>
                  <a:pt x="3151585" y="5911071"/>
                  <a:pt x="3156403" y="5907027"/>
                  <a:pt x="3161509" y="5904044"/>
                </a:cubicBezTo>
                <a:cubicBezTo>
                  <a:pt x="3166614" y="5901062"/>
                  <a:pt x="3171518" y="5899570"/>
                  <a:pt x="3176222" y="5899570"/>
                </a:cubicBezTo>
                <a:cubicBezTo>
                  <a:pt x="3181384" y="5899570"/>
                  <a:pt x="3185055" y="5901234"/>
                  <a:pt x="3187235" y="5904560"/>
                </a:cubicBezTo>
                <a:cubicBezTo>
                  <a:pt x="3189415" y="5907888"/>
                  <a:pt x="3190505" y="5912132"/>
                  <a:pt x="3190505" y="5917295"/>
                </a:cubicBezTo>
                <a:cubicBezTo>
                  <a:pt x="3190505" y="5919475"/>
                  <a:pt x="3190361" y="5921998"/>
                  <a:pt x="3190074" y="5924866"/>
                </a:cubicBezTo>
                <a:cubicBezTo>
                  <a:pt x="3189787" y="5927735"/>
                  <a:pt x="3189357" y="5930545"/>
                  <a:pt x="3188784" y="5933298"/>
                </a:cubicBezTo>
                <a:lnTo>
                  <a:pt x="3170199" y="6025362"/>
                </a:lnTo>
                <a:cubicBezTo>
                  <a:pt x="3169969" y="6026510"/>
                  <a:pt x="3170113" y="6027513"/>
                  <a:pt x="3170629" y="6028374"/>
                </a:cubicBezTo>
                <a:cubicBezTo>
                  <a:pt x="3171145" y="6029234"/>
                  <a:pt x="3172149" y="6029952"/>
                  <a:pt x="3173640" y="6030525"/>
                </a:cubicBezTo>
                <a:cubicBezTo>
                  <a:pt x="3175132" y="6031099"/>
                  <a:pt x="3177226" y="6031529"/>
                  <a:pt x="3179922" y="6031815"/>
                </a:cubicBezTo>
                <a:cubicBezTo>
                  <a:pt x="3182618" y="6032103"/>
                  <a:pt x="3186088" y="6032246"/>
                  <a:pt x="3190333" y="6032246"/>
                </a:cubicBezTo>
                <a:cubicBezTo>
                  <a:pt x="3194577" y="6032246"/>
                  <a:pt x="3198105" y="6032103"/>
                  <a:pt x="3200916" y="6031815"/>
                </a:cubicBezTo>
                <a:cubicBezTo>
                  <a:pt x="3203726" y="6031529"/>
                  <a:pt x="3206021" y="6031099"/>
                  <a:pt x="3207799" y="6030525"/>
                </a:cubicBezTo>
                <a:cubicBezTo>
                  <a:pt x="3209577" y="6029952"/>
                  <a:pt x="3210896" y="6029234"/>
                  <a:pt x="3211757" y="6028374"/>
                </a:cubicBezTo>
                <a:cubicBezTo>
                  <a:pt x="3212617" y="6027513"/>
                  <a:pt x="3213162" y="6026510"/>
                  <a:pt x="3213392" y="6025362"/>
                </a:cubicBezTo>
                <a:lnTo>
                  <a:pt x="3232493" y="5930545"/>
                </a:lnTo>
                <a:cubicBezTo>
                  <a:pt x="3233296" y="5926300"/>
                  <a:pt x="3233956" y="5922170"/>
                  <a:pt x="3234472" y="5918155"/>
                </a:cubicBezTo>
                <a:cubicBezTo>
                  <a:pt x="3234988" y="5914140"/>
                  <a:pt x="3235246" y="5910125"/>
                  <a:pt x="3235246" y="5906109"/>
                </a:cubicBezTo>
                <a:cubicBezTo>
                  <a:pt x="3235246" y="5900144"/>
                  <a:pt x="3234500" y="5894494"/>
                  <a:pt x="3233009" y="5889159"/>
                </a:cubicBezTo>
                <a:cubicBezTo>
                  <a:pt x="3231518" y="5883824"/>
                  <a:pt x="3229080" y="5879150"/>
                  <a:pt x="3225696" y="5875134"/>
                </a:cubicBezTo>
                <a:cubicBezTo>
                  <a:pt x="3222311" y="5871119"/>
                  <a:pt x="3217894" y="5867936"/>
                  <a:pt x="3212445" y="5865584"/>
                </a:cubicBezTo>
                <a:cubicBezTo>
                  <a:pt x="3206996" y="5863232"/>
                  <a:pt x="3200256" y="5862056"/>
                  <a:pt x="3192225" y="5862056"/>
                </a:cubicBezTo>
                <a:close/>
                <a:moveTo>
                  <a:pt x="2967997" y="5862056"/>
                </a:moveTo>
                <a:cubicBezTo>
                  <a:pt x="2957787" y="5862056"/>
                  <a:pt x="2948638" y="5863863"/>
                  <a:pt x="2940550" y="5867477"/>
                </a:cubicBezTo>
                <a:cubicBezTo>
                  <a:pt x="2932462" y="5871090"/>
                  <a:pt x="2925292" y="5875938"/>
                  <a:pt x="2919040" y="5882018"/>
                </a:cubicBezTo>
                <a:cubicBezTo>
                  <a:pt x="2912787" y="5888098"/>
                  <a:pt x="2907424" y="5895067"/>
                  <a:pt x="2902950" y="5902926"/>
                </a:cubicBezTo>
                <a:cubicBezTo>
                  <a:pt x="2898476" y="5910784"/>
                  <a:pt x="2894805" y="5918958"/>
                  <a:pt x="2891937" y="5927447"/>
                </a:cubicBezTo>
                <a:cubicBezTo>
                  <a:pt x="2889069" y="5935937"/>
                  <a:pt x="2886947" y="5944455"/>
                  <a:pt x="2885570" y="5953002"/>
                </a:cubicBezTo>
                <a:cubicBezTo>
                  <a:pt x="2884193" y="5961549"/>
                  <a:pt x="2883505" y="5969436"/>
                  <a:pt x="2883505" y="5976663"/>
                </a:cubicBezTo>
                <a:cubicBezTo>
                  <a:pt x="2883505" y="5984350"/>
                  <a:pt x="2884279" y="5991692"/>
                  <a:pt x="2885828" y="5998690"/>
                </a:cubicBezTo>
                <a:cubicBezTo>
                  <a:pt x="2887376" y="6005688"/>
                  <a:pt x="2889987" y="6011911"/>
                  <a:pt x="2893658" y="6017360"/>
                </a:cubicBezTo>
                <a:cubicBezTo>
                  <a:pt x="2897328" y="6022810"/>
                  <a:pt x="2902204" y="6027141"/>
                  <a:pt x="2908284" y="6030353"/>
                </a:cubicBezTo>
                <a:cubicBezTo>
                  <a:pt x="2914365" y="6033565"/>
                  <a:pt x="2921994" y="6035171"/>
                  <a:pt x="2931172" y="6035171"/>
                </a:cubicBezTo>
                <a:cubicBezTo>
                  <a:pt x="2937825" y="6035171"/>
                  <a:pt x="2944279" y="6034082"/>
                  <a:pt x="2950531" y="6031901"/>
                </a:cubicBezTo>
                <a:cubicBezTo>
                  <a:pt x="2956783" y="6029722"/>
                  <a:pt x="2962491" y="6026969"/>
                  <a:pt x="2967653" y="6023642"/>
                </a:cubicBezTo>
                <a:cubicBezTo>
                  <a:pt x="2972816" y="6020315"/>
                  <a:pt x="2977290" y="6016615"/>
                  <a:pt x="2981076" y="6012542"/>
                </a:cubicBezTo>
                <a:cubicBezTo>
                  <a:pt x="2984861" y="6008470"/>
                  <a:pt x="2987615" y="6004598"/>
                  <a:pt x="2989336" y="6000927"/>
                </a:cubicBezTo>
                <a:lnTo>
                  <a:pt x="2984517" y="6025534"/>
                </a:lnTo>
                <a:cubicBezTo>
                  <a:pt x="2984287" y="6026797"/>
                  <a:pt x="2984374" y="6027858"/>
                  <a:pt x="2984775" y="6028718"/>
                </a:cubicBezTo>
                <a:cubicBezTo>
                  <a:pt x="2985177" y="6029578"/>
                  <a:pt x="2986066" y="6030267"/>
                  <a:pt x="2987443" y="6030783"/>
                </a:cubicBezTo>
                <a:cubicBezTo>
                  <a:pt x="2988819" y="6031299"/>
                  <a:pt x="2990626" y="6031672"/>
                  <a:pt x="2992863" y="6031901"/>
                </a:cubicBezTo>
                <a:cubicBezTo>
                  <a:pt x="2995100" y="6032131"/>
                  <a:pt x="2997997" y="6032246"/>
                  <a:pt x="3001553" y="6032246"/>
                </a:cubicBezTo>
                <a:cubicBezTo>
                  <a:pt x="3008551" y="6032246"/>
                  <a:pt x="3013628" y="6031729"/>
                  <a:pt x="3016783" y="6030697"/>
                </a:cubicBezTo>
                <a:cubicBezTo>
                  <a:pt x="3019938" y="6029664"/>
                  <a:pt x="3021744" y="6027944"/>
                  <a:pt x="3022203" y="6025534"/>
                </a:cubicBezTo>
                <a:lnTo>
                  <a:pt x="3053006" y="5871693"/>
                </a:lnTo>
                <a:cubicBezTo>
                  <a:pt x="3053235" y="5870546"/>
                  <a:pt x="3053121" y="5869542"/>
                  <a:pt x="3052662" y="5868681"/>
                </a:cubicBezTo>
                <a:cubicBezTo>
                  <a:pt x="3052203" y="5867821"/>
                  <a:pt x="3051314" y="5867132"/>
                  <a:pt x="3049995" y="5866616"/>
                </a:cubicBezTo>
                <a:cubicBezTo>
                  <a:pt x="3048675" y="5866100"/>
                  <a:pt x="3046869" y="5865699"/>
                  <a:pt x="3044574" y="5865412"/>
                </a:cubicBezTo>
                <a:cubicBezTo>
                  <a:pt x="3042279" y="5865125"/>
                  <a:pt x="3039412" y="5864981"/>
                  <a:pt x="3035970" y="5864981"/>
                </a:cubicBezTo>
                <a:cubicBezTo>
                  <a:pt x="3028972" y="5864981"/>
                  <a:pt x="3023896" y="5865498"/>
                  <a:pt x="3020740" y="5866530"/>
                </a:cubicBezTo>
                <a:cubicBezTo>
                  <a:pt x="3017586" y="5867563"/>
                  <a:pt x="3015779" y="5869283"/>
                  <a:pt x="3015320" y="5871693"/>
                </a:cubicBezTo>
                <a:lnTo>
                  <a:pt x="3012567" y="5885287"/>
                </a:lnTo>
                <a:cubicBezTo>
                  <a:pt x="3007060" y="5877716"/>
                  <a:pt x="3000636" y="5871951"/>
                  <a:pt x="2993293" y="5867993"/>
                </a:cubicBezTo>
                <a:cubicBezTo>
                  <a:pt x="2985951" y="5864035"/>
                  <a:pt x="2977519" y="5862056"/>
                  <a:pt x="2967997" y="5862056"/>
                </a:cubicBezTo>
                <a:close/>
                <a:moveTo>
                  <a:pt x="2743760" y="5862056"/>
                </a:moveTo>
                <a:cubicBezTo>
                  <a:pt x="2732976" y="5862056"/>
                  <a:pt x="2723340" y="5863519"/>
                  <a:pt x="2714850" y="5866444"/>
                </a:cubicBezTo>
                <a:cubicBezTo>
                  <a:pt x="2706360" y="5869370"/>
                  <a:pt x="2699133" y="5873443"/>
                  <a:pt x="2693168" y="5878662"/>
                </a:cubicBezTo>
                <a:cubicBezTo>
                  <a:pt x="2687202" y="5883882"/>
                  <a:pt x="2682670" y="5889991"/>
                  <a:pt x="2679573" y="5896989"/>
                </a:cubicBezTo>
                <a:cubicBezTo>
                  <a:pt x="2676476" y="5903987"/>
                  <a:pt x="2674927" y="5911559"/>
                  <a:pt x="2674927" y="5919704"/>
                </a:cubicBezTo>
                <a:cubicBezTo>
                  <a:pt x="2674927" y="5927161"/>
                  <a:pt x="2676332" y="5933356"/>
                  <a:pt x="2679143" y="5938289"/>
                </a:cubicBezTo>
                <a:cubicBezTo>
                  <a:pt x="2681953" y="5943222"/>
                  <a:pt x="2685481" y="5947352"/>
                  <a:pt x="2689726" y="5950679"/>
                </a:cubicBezTo>
                <a:cubicBezTo>
                  <a:pt x="2693971" y="5954006"/>
                  <a:pt x="2698588" y="5956817"/>
                  <a:pt x="2703578" y="5959111"/>
                </a:cubicBezTo>
                <a:cubicBezTo>
                  <a:pt x="2708569" y="5961405"/>
                  <a:pt x="2713187" y="5963642"/>
                  <a:pt x="2717431" y="5965822"/>
                </a:cubicBezTo>
                <a:cubicBezTo>
                  <a:pt x="2721676" y="5968002"/>
                  <a:pt x="2725204" y="5970353"/>
                  <a:pt x="2728014" y="5972877"/>
                </a:cubicBezTo>
                <a:cubicBezTo>
                  <a:pt x="2730825" y="5975401"/>
                  <a:pt x="2732231" y="5978671"/>
                  <a:pt x="2732231" y="5982686"/>
                </a:cubicBezTo>
                <a:cubicBezTo>
                  <a:pt x="2732231" y="5985554"/>
                  <a:pt x="2731685" y="5988250"/>
                  <a:pt x="2730595" y="5990774"/>
                </a:cubicBezTo>
                <a:cubicBezTo>
                  <a:pt x="2729505" y="5993298"/>
                  <a:pt x="2727813" y="5995535"/>
                  <a:pt x="2725519" y="5997485"/>
                </a:cubicBezTo>
                <a:cubicBezTo>
                  <a:pt x="2723225" y="5999435"/>
                  <a:pt x="2720328" y="6000956"/>
                  <a:pt x="2716829" y="6002045"/>
                </a:cubicBezTo>
                <a:cubicBezTo>
                  <a:pt x="2713330" y="6003135"/>
                  <a:pt x="2709229" y="6003680"/>
                  <a:pt x="2704525" y="6003680"/>
                </a:cubicBezTo>
                <a:cubicBezTo>
                  <a:pt x="2697756" y="6003680"/>
                  <a:pt x="2692107" y="6002963"/>
                  <a:pt x="2687575" y="6001529"/>
                </a:cubicBezTo>
                <a:cubicBezTo>
                  <a:pt x="2683043" y="6000095"/>
                  <a:pt x="2679229" y="5998547"/>
                  <a:pt x="2676131" y="5996883"/>
                </a:cubicBezTo>
                <a:cubicBezTo>
                  <a:pt x="2673034" y="5995219"/>
                  <a:pt x="2670510" y="5993699"/>
                  <a:pt x="2668560" y="5992322"/>
                </a:cubicBezTo>
                <a:cubicBezTo>
                  <a:pt x="2666610" y="5990946"/>
                  <a:pt x="2664831" y="5990257"/>
                  <a:pt x="2663225" y="5990257"/>
                </a:cubicBezTo>
                <a:cubicBezTo>
                  <a:pt x="2662307" y="5990257"/>
                  <a:pt x="2661447" y="5990745"/>
                  <a:pt x="2660644" y="5991720"/>
                </a:cubicBezTo>
                <a:cubicBezTo>
                  <a:pt x="2659841" y="5992696"/>
                  <a:pt x="2659095" y="5993986"/>
                  <a:pt x="2658406" y="5995592"/>
                </a:cubicBezTo>
                <a:cubicBezTo>
                  <a:pt x="2657718" y="5997198"/>
                  <a:pt x="2657116" y="5998977"/>
                  <a:pt x="2656600" y="6000927"/>
                </a:cubicBezTo>
                <a:cubicBezTo>
                  <a:pt x="2656084" y="6002877"/>
                  <a:pt x="2655625" y="6004828"/>
                  <a:pt x="2655223" y="6006777"/>
                </a:cubicBezTo>
                <a:cubicBezTo>
                  <a:pt x="2654822" y="6008728"/>
                  <a:pt x="2654535" y="6010506"/>
                  <a:pt x="2654363" y="6012112"/>
                </a:cubicBezTo>
                <a:cubicBezTo>
                  <a:pt x="2654191" y="6013718"/>
                  <a:pt x="2654105" y="6015037"/>
                  <a:pt x="2654105" y="6016070"/>
                </a:cubicBezTo>
                <a:cubicBezTo>
                  <a:pt x="2654105" y="6017676"/>
                  <a:pt x="2654305" y="6018995"/>
                  <a:pt x="2654707" y="6020028"/>
                </a:cubicBezTo>
                <a:cubicBezTo>
                  <a:pt x="2655109" y="6021060"/>
                  <a:pt x="2655768" y="6022036"/>
                  <a:pt x="2656686" y="6022953"/>
                </a:cubicBezTo>
                <a:cubicBezTo>
                  <a:pt x="2658062" y="6024215"/>
                  <a:pt x="2660128" y="6025592"/>
                  <a:pt x="2662881" y="6027083"/>
                </a:cubicBezTo>
                <a:cubicBezTo>
                  <a:pt x="2665634" y="6028575"/>
                  <a:pt x="2668990" y="6029894"/>
                  <a:pt x="2672948" y="6031041"/>
                </a:cubicBezTo>
                <a:cubicBezTo>
                  <a:pt x="2676906" y="6032189"/>
                  <a:pt x="2681380" y="6033164"/>
                  <a:pt x="2686370" y="6033966"/>
                </a:cubicBezTo>
                <a:cubicBezTo>
                  <a:pt x="2691361" y="6034770"/>
                  <a:pt x="2696609" y="6035171"/>
                  <a:pt x="2702116" y="6035171"/>
                </a:cubicBezTo>
                <a:cubicBezTo>
                  <a:pt x="2713588" y="6035171"/>
                  <a:pt x="2723884" y="6033651"/>
                  <a:pt x="2733005" y="6030611"/>
                </a:cubicBezTo>
                <a:cubicBezTo>
                  <a:pt x="2742125" y="6027571"/>
                  <a:pt x="2749869" y="6023355"/>
                  <a:pt x="2756236" y="6017963"/>
                </a:cubicBezTo>
                <a:cubicBezTo>
                  <a:pt x="2762603" y="6012571"/>
                  <a:pt x="2767450" y="6006175"/>
                  <a:pt x="2770776" y="5998776"/>
                </a:cubicBezTo>
                <a:cubicBezTo>
                  <a:pt x="2774104" y="5991376"/>
                  <a:pt x="2775767" y="5983317"/>
                  <a:pt x="2775767" y="5974598"/>
                </a:cubicBezTo>
                <a:cubicBezTo>
                  <a:pt x="2775767" y="5967141"/>
                  <a:pt x="2774333" y="5960946"/>
                  <a:pt x="2771465" y="5956013"/>
                </a:cubicBezTo>
                <a:cubicBezTo>
                  <a:pt x="2768597" y="5951080"/>
                  <a:pt x="2764983" y="5946893"/>
                  <a:pt x="2760624" y="5943451"/>
                </a:cubicBezTo>
                <a:cubicBezTo>
                  <a:pt x="2756265" y="5940009"/>
                  <a:pt x="2751561" y="5937142"/>
                  <a:pt x="2746513" y="5934847"/>
                </a:cubicBezTo>
                <a:cubicBezTo>
                  <a:pt x="2741465" y="5932553"/>
                  <a:pt x="2736762" y="5930344"/>
                  <a:pt x="2732402" y="5928222"/>
                </a:cubicBezTo>
                <a:cubicBezTo>
                  <a:pt x="2728043" y="5926100"/>
                  <a:pt x="2724401" y="5923834"/>
                  <a:pt x="2721475" y="5921424"/>
                </a:cubicBezTo>
                <a:cubicBezTo>
                  <a:pt x="2718550" y="5919015"/>
                  <a:pt x="2717087" y="5916033"/>
                  <a:pt x="2717087" y="5912476"/>
                </a:cubicBezTo>
                <a:cubicBezTo>
                  <a:pt x="2717087" y="5909723"/>
                  <a:pt x="2717632" y="5907142"/>
                  <a:pt x="2718722" y="5904732"/>
                </a:cubicBezTo>
                <a:cubicBezTo>
                  <a:pt x="2719812" y="5902323"/>
                  <a:pt x="2721389" y="5900230"/>
                  <a:pt x="2723454" y="5898451"/>
                </a:cubicBezTo>
                <a:cubicBezTo>
                  <a:pt x="2725519" y="5896674"/>
                  <a:pt x="2728129" y="5895268"/>
                  <a:pt x="2731284" y="5894235"/>
                </a:cubicBezTo>
                <a:cubicBezTo>
                  <a:pt x="2734439" y="5893203"/>
                  <a:pt x="2738023" y="5892687"/>
                  <a:pt x="2742039" y="5892687"/>
                </a:cubicBezTo>
                <a:cubicBezTo>
                  <a:pt x="2747201" y="5892687"/>
                  <a:pt x="2751704" y="5893203"/>
                  <a:pt x="2755547" y="5894235"/>
                </a:cubicBezTo>
                <a:cubicBezTo>
                  <a:pt x="2759391" y="5895268"/>
                  <a:pt x="2762746" y="5896444"/>
                  <a:pt x="2765614" y="5897763"/>
                </a:cubicBezTo>
                <a:cubicBezTo>
                  <a:pt x="2768482" y="5899083"/>
                  <a:pt x="2770920" y="5900287"/>
                  <a:pt x="2772928" y="5901377"/>
                </a:cubicBezTo>
                <a:cubicBezTo>
                  <a:pt x="2774935" y="5902467"/>
                  <a:pt x="2776685" y="5903012"/>
                  <a:pt x="2778176" y="5903012"/>
                </a:cubicBezTo>
                <a:cubicBezTo>
                  <a:pt x="2779553" y="5903012"/>
                  <a:pt x="2780786" y="5902008"/>
                  <a:pt x="2781876" y="5900000"/>
                </a:cubicBezTo>
                <a:cubicBezTo>
                  <a:pt x="2782966" y="5897993"/>
                  <a:pt x="2783912" y="5895612"/>
                  <a:pt x="2784716" y="5892859"/>
                </a:cubicBezTo>
                <a:cubicBezTo>
                  <a:pt x="2785519" y="5890105"/>
                  <a:pt x="2786121" y="5887381"/>
                  <a:pt x="2786522" y="5884685"/>
                </a:cubicBezTo>
                <a:cubicBezTo>
                  <a:pt x="2786924" y="5881989"/>
                  <a:pt x="2787125" y="5879953"/>
                  <a:pt x="2787125" y="5878576"/>
                </a:cubicBezTo>
                <a:cubicBezTo>
                  <a:pt x="2787125" y="5875823"/>
                  <a:pt x="2786493" y="5873873"/>
                  <a:pt x="2785232" y="5872725"/>
                </a:cubicBezTo>
                <a:cubicBezTo>
                  <a:pt x="2784085" y="5871464"/>
                  <a:pt x="2782163" y="5870201"/>
                  <a:pt x="2779467" y="5868939"/>
                </a:cubicBezTo>
                <a:cubicBezTo>
                  <a:pt x="2776771" y="5867678"/>
                  <a:pt x="2773616" y="5866530"/>
                  <a:pt x="2770002" y="5865498"/>
                </a:cubicBezTo>
                <a:cubicBezTo>
                  <a:pt x="2766388" y="5864465"/>
                  <a:pt x="2762316" y="5863634"/>
                  <a:pt x="2757785" y="5863002"/>
                </a:cubicBezTo>
                <a:cubicBezTo>
                  <a:pt x="2753253" y="5862372"/>
                  <a:pt x="2748578" y="5862056"/>
                  <a:pt x="2743760" y="5862056"/>
                </a:cubicBezTo>
                <a:close/>
                <a:moveTo>
                  <a:pt x="2472697" y="5862056"/>
                </a:moveTo>
                <a:cubicBezTo>
                  <a:pt x="2462487" y="5862056"/>
                  <a:pt x="2453338" y="5863863"/>
                  <a:pt x="2445250" y="5867477"/>
                </a:cubicBezTo>
                <a:cubicBezTo>
                  <a:pt x="2437162" y="5871090"/>
                  <a:pt x="2429992" y="5875938"/>
                  <a:pt x="2423740" y="5882018"/>
                </a:cubicBezTo>
                <a:cubicBezTo>
                  <a:pt x="2417488" y="5888098"/>
                  <a:pt x="2412124" y="5895067"/>
                  <a:pt x="2407650" y="5902926"/>
                </a:cubicBezTo>
                <a:cubicBezTo>
                  <a:pt x="2403176" y="5910784"/>
                  <a:pt x="2399505" y="5918958"/>
                  <a:pt x="2396637" y="5927447"/>
                </a:cubicBezTo>
                <a:cubicBezTo>
                  <a:pt x="2393769" y="5935937"/>
                  <a:pt x="2391647" y="5944455"/>
                  <a:pt x="2390270" y="5953002"/>
                </a:cubicBezTo>
                <a:cubicBezTo>
                  <a:pt x="2388893" y="5961549"/>
                  <a:pt x="2388205" y="5969436"/>
                  <a:pt x="2388205" y="5976663"/>
                </a:cubicBezTo>
                <a:cubicBezTo>
                  <a:pt x="2388205" y="5984350"/>
                  <a:pt x="2388979" y="5991692"/>
                  <a:pt x="2390527" y="5998690"/>
                </a:cubicBezTo>
                <a:cubicBezTo>
                  <a:pt x="2392077" y="6005688"/>
                  <a:pt x="2394686" y="6011911"/>
                  <a:pt x="2398358" y="6017360"/>
                </a:cubicBezTo>
                <a:cubicBezTo>
                  <a:pt x="2402029" y="6022810"/>
                  <a:pt x="2406905" y="6027141"/>
                  <a:pt x="2412985" y="6030353"/>
                </a:cubicBezTo>
                <a:cubicBezTo>
                  <a:pt x="2419065" y="6033565"/>
                  <a:pt x="2426694" y="6035171"/>
                  <a:pt x="2435872" y="6035171"/>
                </a:cubicBezTo>
                <a:cubicBezTo>
                  <a:pt x="2442525" y="6035171"/>
                  <a:pt x="2448979" y="6034082"/>
                  <a:pt x="2455231" y="6031901"/>
                </a:cubicBezTo>
                <a:cubicBezTo>
                  <a:pt x="2461483" y="6029722"/>
                  <a:pt x="2467191" y="6026969"/>
                  <a:pt x="2472353" y="6023642"/>
                </a:cubicBezTo>
                <a:cubicBezTo>
                  <a:pt x="2477516" y="6020315"/>
                  <a:pt x="2481990" y="6016615"/>
                  <a:pt x="2485775" y="6012542"/>
                </a:cubicBezTo>
                <a:cubicBezTo>
                  <a:pt x="2489561" y="6008470"/>
                  <a:pt x="2492314" y="6004598"/>
                  <a:pt x="2494036" y="6000927"/>
                </a:cubicBezTo>
                <a:lnTo>
                  <a:pt x="2489217" y="6025534"/>
                </a:lnTo>
                <a:cubicBezTo>
                  <a:pt x="2488988" y="6026797"/>
                  <a:pt x="2489074" y="6027858"/>
                  <a:pt x="2489475" y="6028718"/>
                </a:cubicBezTo>
                <a:cubicBezTo>
                  <a:pt x="2489876" y="6029578"/>
                  <a:pt x="2490766" y="6030267"/>
                  <a:pt x="2492143" y="6030783"/>
                </a:cubicBezTo>
                <a:cubicBezTo>
                  <a:pt x="2493520" y="6031299"/>
                  <a:pt x="2495326" y="6031672"/>
                  <a:pt x="2497563" y="6031901"/>
                </a:cubicBezTo>
                <a:cubicBezTo>
                  <a:pt x="2499800" y="6032131"/>
                  <a:pt x="2502697" y="6032246"/>
                  <a:pt x="2506254" y="6032246"/>
                </a:cubicBezTo>
                <a:cubicBezTo>
                  <a:pt x="2513252" y="6032246"/>
                  <a:pt x="2518328" y="6031729"/>
                  <a:pt x="2521483" y="6030697"/>
                </a:cubicBezTo>
                <a:cubicBezTo>
                  <a:pt x="2524638" y="6029664"/>
                  <a:pt x="2526444" y="6027944"/>
                  <a:pt x="2526903" y="6025534"/>
                </a:cubicBezTo>
                <a:lnTo>
                  <a:pt x="2557706" y="5871693"/>
                </a:lnTo>
                <a:cubicBezTo>
                  <a:pt x="2557935" y="5870546"/>
                  <a:pt x="2557821" y="5869542"/>
                  <a:pt x="2557362" y="5868681"/>
                </a:cubicBezTo>
                <a:cubicBezTo>
                  <a:pt x="2556903" y="5867821"/>
                  <a:pt x="2556014" y="5867132"/>
                  <a:pt x="2554695" y="5866616"/>
                </a:cubicBezTo>
                <a:cubicBezTo>
                  <a:pt x="2553375" y="5866100"/>
                  <a:pt x="2551568" y="5865699"/>
                  <a:pt x="2549274" y="5865412"/>
                </a:cubicBezTo>
                <a:cubicBezTo>
                  <a:pt x="2546980" y="5865125"/>
                  <a:pt x="2544112" y="5864981"/>
                  <a:pt x="2540670" y="5864981"/>
                </a:cubicBezTo>
                <a:cubicBezTo>
                  <a:pt x="2533672" y="5864981"/>
                  <a:pt x="2528595" y="5865498"/>
                  <a:pt x="2525441" y="5866530"/>
                </a:cubicBezTo>
                <a:cubicBezTo>
                  <a:pt x="2522286" y="5867563"/>
                  <a:pt x="2520479" y="5869283"/>
                  <a:pt x="2520020" y="5871693"/>
                </a:cubicBezTo>
                <a:lnTo>
                  <a:pt x="2517267" y="5885287"/>
                </a:lnTo>
                <a:cubicBezTo>
                  <a:pt x="2511760" y="5877716"/>
                  <a:pt x="2505335" y="5871951"/>
                  <a:pt x="2497994" y="5867993"/>
                </a:cubicBezTo>
                <a:cubicBezTo>
                  <a:pt x="2490651" y="5864035"/>
                  <a:pt x="2482219" y="5862056"/>
                  <a:pt x="2472697" y="5862056"/>
                </a:cubicBezTo>
                <a:close/>
                <a:moveTo>
                  <a:pt x="2313121" y="5862056"/>
                </a:moveTo>
                <a:cubicBezTo>
                  <a:pt x="2301075" y="5862056"/>
                  <a:pt x="2290349" y="5863834"/>
                  <a:pt x="2280942" y="5867391"/>
                </a:cubicBezTo>
                <a:cubicBezTo>
                  <a:pt x="2271534" y="5870947"/>
                  <a:pt x="2263245" y="5875680"/>
                  <a:pt x="2256075" y="5881587"/>
                </a:cubicBezTo>
                <a:cubicBezTo>
                  <a:pt x="2248906" y="5887496"/>
                  <a:pt x="2242796" y="5894351"/>
                  <a:pt x="2237749" y="5902151"/>
                </a:cubicBezTo>
                <a:cubicBezTo>
                  <a:pt x="2232701" y="5909953"/>
                  <a:pt x="2228571" y="5918126"/>
                  <a:pt x="2225359" y="5926673"/>
                </a:cubicBezTo>
                <a:cubicBezTo>
                  <a:pt x="2222147" y="5935220"/>
                  <a:pt x="2219823" y="5943881"/>
                  <a:pt x="2218390" y="5952657"/>
                </a:cubicBezTo>
                <a:cubicBezTo>
                  <a:pt x="2216956" y="5961434"/>
                  <a:pt x="2216239" y="5969665"/>
                  <a:pt x="2216239" y="5977351"/>
                </a:cubicBezTo>
                <a:cubicBezTo>
                  <a:pt x="2216239" y="5987332"/>
                  <a:pt x="2217615" y="5995965"/>
                  <a:pt x="2220368" y="6003250"/>
                </a:cubicBezTo>
                <a:cubicBezTo>
                  <a:pt x="2223122" y="6010535"/>
                  <a:pt x="2227252" y="6016529"/>
                  <a:pt x="2232759" y="6021232"/>
                </a:cubicBezTo>
                <a:cubicBezTo>
                  <a:pt x="2238265" y="6025936"/>
                  <a:pt x="2245119" y="6029435"/>
                  <a:pt x="2253323" y="6031729"/>
                </a:cubicBezTo>
                <a:cubicBezTo>
                  <a:pt x="2261525" y="6034024"/>
                  <a:pt x="2271133" y="6035171"/>
                  <a:pt x="2282146" y="6035171"/>
                </a:cubicBezTo>
                <a:cubicBezTo>
                  <a:pt x="2288800" y="6035171"/>
                  <a:pt x="2295339" y="6034798"/>
                  <a:pt x="2301764" y="6034052"/>
                </a:cubicBezTo>
                <a:cubicBezTo>
                  <a:pt x="2308188" y="6033307"/>
                  <a:pt x="2313981" y="6032361"/>
                  <a:pt x="2319144" y="6031213"/>
                </a:cubicBezTo>
                <a:cubicBezTo>
                  <a:pt x="2324306" y="6030066"/>
                  <a:pt x="2328723" y="6028804"/>
                  <a:pt x="2332394" y="6027427"/>
                </a:cubicBezTo>
                <a:cubicBezTo>
                  <a:pt x="2336065" y="6026051"/>
                  <a:pt x="2338589" y="6024674"/>
                  <a:pt x="2339966" y="6023297"/>
                </a:cubicBezTo>
                <a:cubicBezTo>
                  <a:pt x="2341228" y="6022150"/>
                  <a:pt x="2342346" y="6020487"/>
                  <a:pt x="2343322" y="6018307"/>
                </a:cubicBezTo>
                <a:cubicBezTo>
                  <a:pt x="2344296" y="6016127"/>
                  <a:pt x="2345099" y="6013804"/>
                  <a:pt x="2345731" y="6011338"/>
                </a:cubicBezTo>
                <a:cubicBezTo>
                  <a:pt x="2346361" y="6008871"/>
                  <a:pt x="2346849" y="6006376"/>
                  <a:pt x="2347193" y="6003852"/>
                </a:cubicBezTo>
                <a:cubicBezTo>
                  <a:pt x="2347538" y="6001328"/>
                  <a:pt x="2347710" y="5999091"/>
                  <a:pt x="2347710" y="5997141"/>
                </a:cubicBezTo>
                <a:cubicBezTo>
                  <a:pt x="2347710" y="5995420"/>
                  <a:pt x="2347423" y="5994158"/>
                  <a:pt x="2346849" y="5993355"/>
                </a:cubicBezTo>
                <a:cubicBezTo>
                  <a:pt x="2346275" y="5992552"/>
                  <a:pt x="2345300" y="5992150"/>
                  <a:pt x="2343923" y="5992150"/>
                </a:cubicBezTo>
                <a:cubicBezTo>
                  <a:pt x="2342547" y="5992150"/>
                  <a:pt x="2340367" y="5992696"/>
                  <a:pt x="2337385" y="5993785"/>
                </a:cubicBezTo>
                <a:cubicBezTo>
                  <a:pt x="2334402" y="5994875"/>
                  <a:pt x="2330645" y="5996080"/>
                  <a:pt x="2326113" y="5997399"/>
                </a:cubicBezTo>
                <a:cubicBezTo>
                  <a:pt x="2321582" y="5998719"/>
                  <a:pt x="2316304" y="5999923"/>
                  <a:pt x="2310282" y="6001013"/>
                </a:cubicBezTo>
                <a:cubicBezTo>
                  <a:pt x="2304258" y="6002103"/>
                  <a:pt x="2297461" y="6002647"/>
                  <a:pt x="2289890" y="6002647"/>
                </a:cubicBezTo>
                <a:cubicBezTo>
                  <a:pt x="2279221" y="6002647"/>
                  <a:pt x="2271477" y="6000296"/>
                  <a:pt x="2266658" y="5995592"/>
                </a:cubicBezTo>
                <a:cubicBezTo>
                  <a:pt x="2261840" y="5990889"/>
                  <a:pt x="2259431" y="5983890"/>
                  <a:pt x="2259431" y="5974598"/>
                </a:cubicBezTo>
                <a:cubicBezTo>
                  <a:pt x="2259431" y="5972418"/>
                  <a:pt x="2259546" y="5970038"/>
                  <a:pt x="2259776" y="5967457"/>
                </a:cubicBezTo>
                <a:cubicBezTo>
                  <a:pt x="2260005" y="5964875"/>
                  <a:pt x="2260349" y="5962266"/>
                  <a:pt x="2260808" y="5959627"/>
                </a:cubicBezTo>
                <a:lnTo>
                  <a:pt x="2276639" y="5959627"/>
                </a:lnTo>
                <a:cubicBezTo>
                  <a:pt x="2293389" y="5959627"/>
                  <a:pt x="2307815" y="5958365"/>
                  <a:pt x="2319918" y="5955841"/>
                </a:cubicBezTo>
                <a:cubicBezTo>
                  <a:pt x="2332021" y="5953317"/>
                  <a:pt x="2342002" y="5949675"/>
                  <a:pt x="2349861" y="5944914"/>
                </a:cubicBezTo>
                <a:cubicBezTo>
                  <a:pt x="2357719" y="5940153"/>
                  <a:pt x="2363512" y="5934474"/>
                  <a:pt x="2367241" y="5927878"/>
                </a:cubicBezTo>
                <a:cubicBezTo>
                  <a:pt x="2370969" y="5921281"/>
                  <a:pt x="2372834" y="5913853"/>
                  <a:pt x="2372834" y="5905593"/>
                </a:cubicBezTo>
                <a:cubicBezTo>
                  <a:pt x="2372834" y="5900086"/>
                  <a:pt x="2371658" y="5894723"/>
                  <a:pt x="2369306" y="5889503"/>
                </a:cubicBezTo>
                <a:cubicBezTo>
                  <a:pt x="2366954" y="5884284"/>
                  <a:pt x="2363369" y="5879638"/>
                  <a:pt x="2358551" y="5875564"/>
                </a:cubicBezTo>
                <a:cubicBezTo>
                  <a:pt x="2353732" y="5871492"/>
                  <a:pt x="2347566" y="5868223"/>
                  <a:pt x="2340052" y="5865756"/>
                </a:cubicBezTo>
                <a:cubicBezTo>
                  <a:pt x="2332538" y="5863290"/>
                  <a:pt x="2323561" y="5862056"/>
                  <a:pt x="2313121" y="5862056"/>
                </a:cubicBezTo>
                <a:close/>
                <a:moveTo>
                  <a:pt x="1781493" y="5862056"/>
                </a:moveTo>
                <a:cubicBezTo>
                  <a:pt x="1775069" y="5862056"/>
                  <a:pt x="1768845" y="5863118"/>
                  <a:pt x="1762822" y="5865240"/>
                </a:cubicBezTo>
                <a:cubicBezTo>
                  <a:pt x="1756799" y="5867362"/>
                  <a:pt x="1751235" y="5870087"/>
                  <a:pt x="1746130" y="5873413"/>
                </a:cubicBezTo>
                <a:cubicBezTo>
                  <a:pt x="1741025" y="5876741"/>
                  <a:pt x="1736465" y="5880498"/>
                  <a:pt x="1732450" y="5884685"/>
                </a:cubicBezTo>
                <a:cubicBezTo>
                  <a:pt x="1728434" y="5888872"/>
                  <a:pt x="1725222" y="5892974"/>
                  <a:pt x="1722813" y="5896989"/>
                </a:cubicBezTo>
                <a:lnTo>
                  <a:pt x="1727803" y="5871693"/>
                </a:lnTo>
                <a:cubicBezTo>
                  <a:pt x="1728033" y="5870546"/>
                  <a:pt x="1727947" y="5869542"/>
                  <a:pt x="1727545" y="5868681"/>
                </a:cubicBezTo>
                <a:cubicBezTo>
                  <a:pt x="1727143" y="5867821"/>
                  <a:pt x="1726312" y="5867132"/>
                  <a:pt x="1725050" y="5866616"/>
                </a:cubicBezTo>
                <a:cubicBezTo>
                  <a:pt x="1723788" y="5866100"/>
                  <a:pt x="1722039" y="5865699"/>
                  <a:pt x="1719801" y="5865412"/>
                </a:cubicBezTo>
                <a:cubicBezTo>
                  <a:pt x="1717564" y="5865125"/>
                  <a:pt x="1714668" y="5864981"/>
                  <a:pt x="1711111" y="5864981"/>
                </a:cubicBezTo>
                <a:cubicBezTo>
                  <a:pt x="1707669" y="5864981"/>
                  <a:pt x="1704715" y="5865125"/>
                  <a:pt x="1702249" y="5865412"/>
                </a:cubicBezTo>
                <a:cubicBezTo>
                  <a:pt x="1699783" y="5865699"/>
                  <a:pt x="1697775" y="5866100"/>
                  <a:pt x="1696226" y="5866616"/>
                </a:cubicBezTo>
                <a:cubicBezTo>
                  <a:pt x="1694677" y="5867132"/>
                  <a:pt x="1693530" y="5867821"/>
                  <a:pt x="1692784" y="5868681"/>
                </a:cubicBezTo>
                <a:cubicBezTo>
                  <a:pt x="1692039" y="5869542"/>
                  <a:pt x="1691551" y="5870546"/>
                  <a:pt x="1691322" y="5871693"/>
                </a:cubicBezTo>
                <a:lnTo>
                  <a:pt x="1660519" y="6025362"/>
                </a:lnTo>
                <a:cubicBezTo>
                  <a:pt x="1660290" y="6026510"/>
                  <a:pt x="1660404" y="6027513"/>
                  <a:pt x="1660863" y="6028374"/>
                </a:cubicBezTo>
                <a:cubicBezTo>
                  <a:pt x="1661322" y="6029234"/>
                  <a:pt x="1662326" y="6029952"/>
                  <a:pt x="1663875" y="6030525"/>
                </a:cubicBezTo>
                <a:cubicBezTo>
                  <a:pt x="1665423" y="6031099"/>
                  <a:pt x="1667546" y="6031529"/>
                  <a:pt x="1670242" y="6031815"/>
                </a:cubicBezTo>
                <a:cubicBezTo>
                  <a:pt x="1672937" y="6032103"/>
                  <a:pt x="1676408" y="6032246"/>
                  <a:pt x="1680653" y="6032246"/>
                </a:cubicBezTo>
                <a:cubicBezTo>
                  <a:pt x="1684783" y="6032246"/>
                  <a:pt x="1688282" y="6032103"/>
                  <a:pt x="1691150" y="6031815"/>
                </a:cubicBezTo>
                <a:cubicBezTo>
                  <a:pt x="1694017" y="6031529"/>
                  <a:pt x="1696341" y="6031099"/>
                  <a:pt x="1698119" y="6030525"/>
                </a:cubicBezTo>
                <a:cubicBezTo>
                  <a:pt x="1699897" y="6029952"/>
                  <a:pt x="1701216" y="6029234"/>
                  <a:pt x="1702077" y="6028374"/>
                </a:cubicBezTo>
                <a:cubicBezTo>
                  <a:pt x="1702937" y="6027513"/>
                  <a:pt x="1703482" y="6026510"/>
                  <a:pt x="1703712" y="6025362"/>
                </a:cubicBezTo>
                <a:lnTo>
                  <a:pt x="1717650" y="5955841"/>
                </a:lnTo>
                <a:cubicBezTo>
                  <a:pt x="1719142" y="5948155"/>
                  <a:pt x="1721637" y="5940899"/>
                  <a:pt x="1725136" y="5934073"/>
                </a:cubicBezTo>
                <a:cubicBezTo>
                  <a:pt x="1728635" y="5927247"/>
                  <a:pt x="1732650" y="5921281"/>
                  <a:pt x="1737182" y="5916176"/>
                </a:cubicBezTo>
                <a:cubicBezTo>
                  <a:pt x="1741713" y="5911071"/>
                  <a:pt x="1746446" y="5907027"/>
                  <a:pt x="1751379" y="5904044"/>
                </a:cubicBezTo>
                <a:cubicBezTo>
                  <a:pt x="1756311" y="5901062"/>
                  <a:pt x="1761072" y="5899570"/>
                  <a:pt x="1765661" y="5899570"/>
                </a:cubicBezTo>
                <a:cubicBezTo>
                  <a:pt x="1770709" y="5899570"/>
                  <a:pt x="1774265" y="5901205"/>
                  <a:pt x="1776331" y="5904474"/>
                </a:cubicBezTo>
                <a:cubicBezTo>
                  <a:pt x="1778395" y="5907744"/>
                  <a:pt x="1779428" y="5911903"/>
                  <a:pt x="1779428" y="5916950"/>
                </a:cubicBezTo>
                <a:cubicBezTo>
                  <a:pt x="1779428" y="5919589"/>
                  <a:pt x="1779285" y="5922314"/>
                  <a:pt x="1778998" y="5925124"/>
                </a:cubicBezTo>
                <a:cubicBezTo>
                  <a:pt x="1778711" y="5927935"/>
                  <a:pt x="1778223" y="5930660"/>
                  <a:pt x="1777535" y="5933298"/>
                </a:cubicBezTo>
                <a:lnTo>
                  <a:pt x="1759294" y="6025362"/>
                </a:lnTo>
                <a:cubicBezTo>
                  <a:pt x="1759065" y="6026510"/>
                  <a:pt x="1759208" y="6027513"/>
                  <a:pt x="1759725" y="6028374"/>
                </a:cubicBezTo>
                <a:cubicBezTo>
                  <a:pt x="1760241" y="6029234"/>
                  <a:pt x="1761245" y="6029952"/>
                  <a:pt x="1762736" y="6030525"/>
                </a:cubicBezTo>
                <a:cubicBezTo>
                  <a:pt x="1764227" y="6031099"/>
                  <a:pt x="1766321" y="6031529"/>
                  <a:pt x="1769017" y="6031815"/>
                </a:cubicBezTo>
                <a:cubicBezTo>
                  <a:pt x="1771713" y="6032103"/>
                  <a:pt x="1775126" y="6032246"/>
                  <a:pt x="1779256" y="6032246"/>
                </a:cubicBezTo>
                <a:cubicBezTo>
                  <a:pt x="1783500" y="6032246"/>
                  <a:pt x="1787028" y="6032103"/>
                  <a:pt x="1789839" y="6031815"/>
                </a:cubicBezTo>
                <a:cubicBezTo>
                  <a:pt x="1792650" y="6031529"/>
                  <a:pt x="1794973" y="6031099"/>
                  <a:pt x="1796808" y="6030525"/>
                </a:cubicBezTo>
                <a:cubicBezTo>
                  <a:pt x="1798644" y="6029952"/>
                  <a:pt x="1799992" y="6029234"/>
                  <a:pt x="1800852" y="6028374"/>
                </a:cubicBezTo>
                <a:cubicBezTo>
                  <a:pt x="1801713" y="6027513"/>
                  <a:pt x="1802258" y="6026510"/>
                  <a:pt x="1802487" y="6025362"/>
                </a:cubicBezTo>
                <a:lnTo>
                  <a:pt x="1816426" y="5955841"/>
                </a:lnTo>
                <a:cubicBezTo>
                  <a:pt x="1817917" y="5948155"/>
                  <a:pt x="1820412" y="5940899"/>
                  <a:pt x="1823911" y="5934073"/>
                </a:cubicBezTo>
                <a:cubicBezTo>
                  <a:pt x="1827410" y="5927247"/>
                  <a:pt x="1831426" y="5921281"/>
                  <a:pt x="1835957" y="5916176"/>
                </a:cubicBezTo>
                <a:cubicBezTo>
                  <a:pt x="1840489" y="5911071"/>
                  <a:pt x="1845221" y="5907027"/>
                  <a:pt x="1850154" y="5904044"/>
                </a:cubicBezTo>
                <a:cubicBezTo>
                  <a:pt x="1855087" y="5901062"/>
                  <a:pt x="1859848" y="5899570"/>
                  <a:pt x="1864436" y="5899570"/>
                </a:cubicBezTo>
                <a:cubicBezTo>
                  <a:pt x="1869599" y="5899570"/>
                  <a:pt x="1873184" y="5901234"/>
                  <a:pt x="1875192" y="5904560"/>
                </a:cubicBezTo>
                <a:cubicBezTo>
                  <a:pt x="1877200" y="5907888"/>
                  <a:pt x="1878203" y="5912247"/>
                  <a:pt x="1878203" y="5917639"/>
                </a:cubicBezTo>
                <a:cubicBezTo>
                  <a:pt x="1878203" y="5920277"/>
                  <a:pt x="1878031" y="5922887"/>
                  <a:pt x="1877687" y="5925468"/>
                </a:cubicBezTo>
                <a:cubicBezTo>
                  <a:pt x="1877343" y="5928050"/>
                  <a:pt x="1876941" y="5930660"/>
                  <a:pt x="1876482" y="5933298"/>
                </a:cubicBezTo>
                <a:lnTo>
                  <a:pt x="1858070" y="6025362"/>
                </a:lnTo>
                <a:cubicBezTo>
                  <a:pt x="1857726" y="6026510"/>
                  <a:pt x="1857811" y="6027513"/>
                  <a:pt x="1858328" y="6028374"/>
                </a:cubicBezTo>
                <a:cubicBezTo>
                  <a:pt x="1858844" y="6029234"/>
                  <a:pt x="1859848" y="6029952"/>
                  <a:pt x="1861339" y="6030525"/>
                </a:cubicBezTo>
                <a:cubicBezTo>
                  <a:pt x="1862830" y="6031099"/>
                  <a:pt x="1864953" y="6031529"/>
                  <a:pt x="1867706" y="6031815"/>
                </a:cubicBezTo>
                <a:cubicBezTo>
                  <a:pt x="1870460" y="6032103"/>
                  <a:pt x="1873901" y="6032246"/>
                  <a:pt x="1878031" y="6032246"/>
                </a:cubicBezTo>
                <a:cubicBezTo>
                  <a:pt x="1882276" y="6032246"/>
                  <a:pt x="1885804" y="6032103"/>
                  <a:pt x="1888614" y="6031815"/>
                </a:cubicBezTo>
                <a:cubicBezTo>
                  <a:pt x="1891425" y="6031529"/>
                  <a:pt x="1893748" y="6031099"/>
                  <a:pt x="1895583" y="6030525"/>
                </a:cubicBezTo>
                <a:cubicBezTo>
                  <a:pt x="1897419" y="6029952"/>
                  <a:pt x="1898767" y="6029234"/>
                  <a:pt x="1899628" y="6028374"/>
                </a:cubicBezTo>
                <a:cubicBezTo>
                  <a:pt x="1900488" y="6027513"/>
                  <a:pt x="1901033" y="6026510"/>
                  <a:pt x="1901262" y="6025362"/>
                </a:cubicBezTo>
                <a:lnTo>
                  <a:pt x="1920191" y="5930545"/>
                </a:lnTo>
                <a:cubicBezTo>
                  <a:pt x="1921109" y="5926300"/>
                  <a:pt x="1921798" y="5922142"/>
                  <a:pt x="1922257" y="5918069"/>
                </a:cubicBezTo>
                <a:cubicBezTo>
                  <a:pt x="1922715" y="5913996"/>
                  <a:pt x="1922945" y="5909953"/>
                  <a:pt x="1922945" y="5905937"/>
                </a:cubicBezTo>
                <a:cubicBezTo>
                  <a:pt x="1922945" y="5899742"/>
                  <a:pt x="1922199" y="5893977"/>
                  <a:pt x="1920708" y="5888643"/>
                </a:cubicBezTo>
                <a:cubicBezTo>
                  <a:pt x="1919216" y="5883308"/>
                  <a:pt x="1916807" y="5878662"/>
                  <a:pt x="1913480" y="5874704"/>
                </a:cubicBezTo>
                <a:cubicBezTo>
                  <a:pt x="1910153" y="5870746"/>
                  <a:pt x="1905765" y="5867649"/>
                  <a:pt x="1900316" y="5865412"/>
                </a:cubicBezTo>
                <a:cubicBezTo>
                  <a:pt x="1894867" y="5863175"/>
                  <a:pt x="1888127" y="5862056"/>
                  <a:pt x="1880096" y="5862056"/>
                </a:cubicBezTo>
                <a:cubicBezTo>
                  <a:pt x="1873786" y="5862056"/>
                  <a:pt x="1867649" y="5863118"/>
                  <a:pt x="1861683" y="5865240"/>
                </a:cubicBezTo>
                <a:cubicBezTo>
                  <a:pt x="1855718" y="5867362"/>
                  <a:pt x="1850182" y="5870087"/>
                  <a:pt x="1845077" y="5873413"/>
                </a:cubicBezTo>
                <a:cubicBezTo>
                  <a:pt x="1839972" y="5876741"/>
                  <a:pt x="1835384" y="5880469"/>
                  <a:pt x="1831311" y="5884599"/>
                </a:cubicBezTo>
                <a:cubicBezTo>
                  <a:pt x="1827238" y="5888729"/>
                  <a:pt x="1823882" y="5892859"/>
                  <a:pt x="1821244" y="5896989"/>
                </a:cubicBezTo>
                <a:cubicBezTo>
                  <a:pt x="1820785" y="5892056"/>
                  <a:pt x="1819724" y="5887467"/>
                  <a:pt x="1818060" y="5883222"/>
                </a:cubicBezTo>
                <a:cubicBezTo>
                  <a:pt x="1816397" y="5878978"/>
                  <a:pt x="1813988" y="5875278"/>
                  <a:pt x="1810833" y="5872123"/>
                </a:cubicBezTo>
                <a:cubicBezTo>
                  <a:pt x="1807678" y="5868968"/>
                  <a:pt x="1803663" y="5866502"/>
                  <a:pt x="1798787" y="5864723"/>
                </a:cubicBezTo>
                <a:cubicBezTo>
                  <a:pt x="1793912" y="5862945"/>
                  <a:pt x="1788147" y="5862056"/>
                  <a:pt x="1781493" y="5862056"/>
                </a:cubicBezTo>
                <a:close/>
                <a:moveTo>
                  <a:pt x="1589221" y="5862056"/>
                </a:moveTo>
                <a:cubicBezTo>
                  <a:pt x="1577175" y="5862056"/>
                  <a:pt x="1566449" y="5863834"/>
                  <a:pt x="1557042" y="5867391"/>
                </a:cubicBezTo>
                <a:cubicBezTo>
                  <a:pt x="1547634" y="5870947"/>
                  <a:pt x="1539346" y="5875680"/>
                  <a:pt x="1532175" y="5881587"/>
                </a:cubicBezTo>
                <a:cubicBezTo>
                  <a:pt x="1525006" y="5887496"/>
                  <a:pt x="1518896" y="5894351"/>
                  <a:pt x="1513849" y="5902151"/>
                </a:cubicBezTo>
                <a:cubicBezTo>
                  <a:pt x="1508801" y="5909953"/>
                  <a:pt x="1504671" y="5918126"/>
                  <a:pt x="1501459" y="5926673"/>
                </a:cubicBezTo>
                <a:cubicBezTo>
                  <a:pt x="1498247" y="5935220"/>
                  <a:pt x="1495924" y="5943881"/>
                  <a:pt x="1494490" y="5952657"/>
                </a:cubicBezTo>
                <a:cubicBezTo>
                  <a:pt x="1493056" y="5961434"/>
                  <a:pt x="1492339" y="5969665"/>
                  <a:pt x="1492339" y="5977351"/>
                </a:cubicBezTo>
                <a:cubicBezTo>
                  <a:pt x="1492339" y="5987332"/>
                  <a:pt x="1493715" y="5995965"/>
                  <a:pt x="1496469" y="6003250"/>
                </a:cubicBezTo>
                <a:cubicBezTo>
                  <a:pt x="1499222" y="6010535"/>
                  <a:pt x="1503352" y="6016529"/>
                  <a:pt x="1508859" y="6021232"/>
                </a:cubicBezTo>
                <a:cubicBezTo>
                  <a:pt x="1514365" y="6025936"/>
                  <a:pt x="1521219" y="6029435"/>
                  <a:pt x="1529422" y="6031729"/>
                </a:cubicBezTo>
                <a:cubicBezTo>
                  <a:pt x="1537625" y="6034024"/>
                  <a:pt x="1547233" y="6035171"/>
                  <a:pt x="1558246" y="6035171"/>
                </a:cubicBezTo>
                <a:cubicBezTo>
                  <a:pt x="1564900" y="6035171"/>
                  <a:pt x="1571439" y="6034798"/>
                  <a:pt x="1577863" y="6034052"/>
                </a:cubicBezTo>
                <a:cubicBezTo>
                  <a:pt x="1584288" y="6033307"/>
                  <a:pt x="1590081" y="6032361"/>
                  <a:pt x="1595244" y="6031213"/>
                </a:cubicBezTo>
                <a:cubicBezTo>
                  <a:pt x="1600406" y="6030066"/>
                  <a:pt x="1604823" y="6028804"/>
                  <a:pt x="1608494" y="6027427"/>
                </a:cubicBezTo>
                <a:cubicBezTo>
                  <a:pt x="1612165" y="6026051"/>
                  <a:pt x="1614689" y="6024674"/>
                  <a:pt x="1616066" y="6023297"/>
                </a:cubicBezTo>
                <a:cubicBezTo>
                  <a:pt x="1617328" y="6022150"/>
                  <a:pt x="1618446" y="6020487"/>
                  <a:pt x="1619422" y="6018307"/>
                </a:cubicBezTo>
                <a:cubicBezTo>
                  <a:pt x="1620396" y="6016127"/>
                  <a:pt x="1621200" y="6013804"/>
                  <a:pt x="1621831" y="6011338"/>
                </a:cubicBezTo>
                <a:cubicBezTo>
                  <a:pt x="1622461" y="6008871"/>
                  <a:pt x="1622949" y="6006376"/>
                  <a:pt x="1623293" y="6003852"/>
                </a:cubicBezTo>
                <a:cubicBezTo>
                  <a:pt x="1623638" y="6001328"/>
                  <a:pt x="1623810" y="5999091"/>
                  <a:pt x="1623810" y="5997141"/>
                </a:cubicBezTo>
                <a:cubicBezTo>
                  <a:pt x="1623810" y="5995420"/>
                  <a:pt x="1623523" y="5994158"/>
                  <a:pt x="1622949" y="5993355"/>
                </a:cubicBezTo>
                <a:cubicBezTo>
                  <a:pt x="1622376" y="5992552"/>
                  <a:pt x="1621400" y="5992150"/>
                  <a:pt x="1620024" y="5992150"/>
                </a:cubicBezTo>
                <a:cubicBezTo>
                  <a:pt x="1618647" y="5992150"/>
                  <a:pt x="1616467" y="5992696"/>
                  <a:pt x="1613485" y="5993785"/>
                </a:cubicBezTo>
                <a:cubicBezTo>
                  <a:pt x="1610502" y="5994875"/>
                  <a:pt x="1606745" y="5996080"/>
                  <a:pt x="1602213" y="5997399"/>
                </a:cubicBezTo>
                <a:cubicBezTo>
                  <a:pt x="1597681" y="5998719"/>
                  <a:pt x="1592404" y="5999923"/>
                  <a:pt x="1586382" y="6001013"/>
                </a:cubicBezTo>
                <a:cubicBezTo>
                  <a:pt x="1580359" y="6002103"/>
                  <a:pt x="1573561" y="6002647"/>
                  <a:pt x="1565990" y="6002647"/>
                </a:cubicBezTo>
                <a:cubicBezTo>
                  <a:pt x="1555320" y="6002647"/>
                  <a:pt x="1547577" y="6000296"/>
                  <a:pt x="1542758" y="5995592"/>
                </a:cubicBezTo>
                <a:cubicBezTo>
                  <a:pt x="1537940" y="5990889"/>
                  <a:pt x="1535531" y="5983890"/>
                  <a:pt x="1535531" y="5974598"/>
                </a:cubicBezTo>
                <a:cubicBezTo>
                  <a:pt x="1535531" y="5972418"/>
                  <a:pt x="1535646" y="5970038"/>
                  <a:pt x="1535875" y="5967457"/>
                </a:cubicBezTo>
                <a:cubicBezTo>
                  <a:pt x="1536105" y="5964875"/>
                  <a:pt x="1536449" y="5962266"/>
                  <a:pt x="1536908" y="5959627"/>
                </a:cubicBezTo>
                <a:lnTo>
                  <a:pt x="1552740" y="5959627"/>
                </a:lnTo>
                <a:cubicBezTo>
                  <a:pt x="1569489" y="5959627"/>
                  <a:pt x="1583915" y="5958365"/>
                  <a:pt x="1596018" y="5955841"/>
                </a:cubicBezTo>
                <a:cubicBezTo>
                  <a:pt x="1608121" y="5953317"/>
                  <a:pt x="1618102" y="5949675"/>
                  <a:pt x="1625961" y="5944914"/>
                </a:cubicBezTo>
                <a:cubicBezTo>
                  <a:pt x="1633819" y="5940153"/>
                  <a:pt x="1639612" y="5934474"/>
                  <a:pt x="1643341" y="5927878"/>
                </a:cubicBezTo>
                <a:cubicBezTo>
                  <a:pt x="1647069" y="5921281"/>
                  <a:pt x="1648934" y="5913853"/>
                  <a:pt x="1648934" y="5905593"/>
                </a:cubicBezTo>
                <a:cubicBezTo>
                  <a:pt x="1648934" y="5900086"/>
                  <a:pt x="1647758" y="5894723"/>
                  <a:pt x="1645406" y="5889503"/>
                </a:cubicBezTo>
                <a:cubicBezTo>
                  <a:pt x="1643054" y="5884284"/>
                  <a:pt x="1639469" y="5879638"/>
                  <a:pt x="1634651" y="5875564"/>
                </a:cubicBezTo>
                <a:cubicBezTo>
                  <a:pt x="1629832" y="5871492"/>
                  <a:pt x="1623666" y="5868223"/>
                  <a:pt x="1616152" y="5865756"/>
                </a:cubicBezTo>
                <a:cubicBezTo>
                  <a:pt x="1608638" y="5863290"/>
                  <a:pt x="1599661" y="5862056"/>
                  <a:pt x="1589221" y="5862056"/>
                </a:cubicBezTo>
                <a:close/>
                <a:moveTo>
                  <a:pt x="1305485" y="5862056"/>
                </a:moveTo>
                <a:cubicBezTo>
                  <a:pt x="1294701" y="5862056"/>
                  <a:pt x="1285064" y="5863519"/>
                  <a:pt x="1276575" y="5866444"/>
                </a:cubicBezTo>
                <a:cubicBezTo>
                  <a:pt x="1268085" y="5869370"/>
                  <a:pt x="1260858" y="5873443"/>
                  <a:pt x="1254892" y="5878662"/>
                </a:cubicBezTo>
                <a:cubicBezTo>
                  <a:pt x="1248927" y="5883882"/>
                  <a:pt x="1244395" y="5889991"/>
                  <a:pt x="1241298" y="5896989"/>
                </a:cubicBezTo>
                <a:cubicBezTo>
                  <a:pt x="1238200" y="5903987"/>
                  <a:pt x="1236652" y="5911559"/>
                  <a:pt x="1236652" y="5919704"/>
                </a:cubicBezTo>
                <a:cubicBezTo>
                  <a:pt x="1236652" y="5927161"/>
                  <a:pt x="1238057" y="5933356"/>
                  <a:pt x="1240868" y="5938289"/>
                </a:cubicBezTo>
                <a:cubicBezTo>
                  <a:pt x="1243678" y="5943222"/>
                  <a:pt x="1247206" y="5947352"/>
                  <a:pt x="1251451" y="5950679"/>
                </a:cubicBezTo>
                <a:cubicBezTo>
                  <a:pt x="1255695" y="5954006"/>
                  <a:pt x="1260313" y="5956817"/>
                  <a:pt x="1265304" y="5959111"/>
                </a:cubicBezTo>
                <a:cubicBezTo>
                  <a:pt x="1270294" y="5961405"/>
                  <a:pt x="1274911" y="5963642"/>
                  <a:pt x="1279156" y="5965822"/>
                </a:cubicBezTo>
                <a:cubicBezTo>
                  <a:pt x="1283401" y="5968002"/>
                  <a:pt x="1286928" y="5970353"/>
                  <a:pt x="1289739" y="5972877"/>
                </a:cubicBezTo>
                <a:cubicBezTo>
                  <a:pt x="1292550" y="5975401"/>
                  <a:pt x="1293955" y="5978671"/>
                  <a:pt x="1293955" y="5982686"/>
                </a:cubicBezTo>
                <a:cubicBezTo>
                  <a:pt x="1293955" y="5985554"/>
                  <a:pt x="1293410" y="5988250"/>
                  <a:pt x="1292320" y="5990774"/>
                </a:cubicBezTo>
                <a:cubicBezTo>
                  <a:pt x="1291231" y="5993298"/>
                  <a:pt x="1289538" y="5995535"/>
                  <a:pt x="1287244" y="5997485"/>
                </a:cubicBezTo>
                <a:cubicBezTo>
                  <a:pt x="1284949" y="5999435"/>
                  <a:pt x="1282053" y="6000956"/>
                  <a:pt x="1278554" y="6002045"/>
                </a:cubicBezTo>
                <a:cubicBezTo>
                  <a:pt x="1275055" y="6003135"/>
                  <a:pt x="1270953" y="6003680"/>
                  <a:pt x="1266250" y="6003680"/>
                </a:cubicBezTo>
                <a:cubicBezTo>
                  <a:pt x="1259481" y="6003680"/>
                  <a:pt x="1253831" y="6002963"/>
                  <a:pt x="1249300" y="6001529"/>
                </a:cubicBezTo>
                <a:cubicBezTo>
                  <a:pt x="1244768" y="6000095"/>
                  <a:pt x="1240954" y="5998547"/>
                  <a:pt x="1237856" y="5996883"/>
                </a:cubicBezTo>
                <a:cubicBezTo>
                  <a:pt x="1234759" y="5995219"/>
                  <a:pt x="1232235" y="5993699"/>
                  <a:pt x="1230285" y="5992322"/>
                </a:cubicBezTo>
                <a:cubicBezTo>
                  <a:pt x="1228334" y="5990946"/>
                  <a:pt x="1226556" y="5990257"/>
                  <a:pt x="1224950" y="5990257"/>
                </a:cubicBezTo>
                <a:cubicBezTo>
                  <a:pt x="1224032" y="5990257"/>
                  <a:pt x="1223172" y="5990745"/>
                  <a:pt x="1222369" y="5991720"/>
                </a:cubicBezTo>
                <a:cubicBezTo>
                  <a:pt x="1221566" y="5992696"/>
                  <a:pt x="1220820" y="5993986"/>
                  <a:pt x="1220132" y="5995592"/>
                </a:cubicBezTo>
                <a:cubicBezTo>
                  <a:pt x="1219443" y="5997198"/>
                  <a:pt x="1218841" y="5998977"/>
                  <a:pt x="1218325" y="6000927"/>
                </a:cubicBezTo>
                <a:cubicBezTo>
                  <a:pt x="1217809" y="6002877"/>
                  <a:pt x="1217350" y="6004828"/>
                  <a:pt x="1216948" y="6006777"/>
                </a:cubicBezTo>
                <a:cubicBezTo>
                  <a:pt x="1216547" y="6008728"/>
                  <a:pt x="1216260" y="6010506"/>
                  <a:pt x="1216088" y="6012112"/>
                </a:cubicBezTo>
                <a:cubicBezTo>
                  <a:pt x="1215916" y="6013718"/>
                  <a:pt x="1215830" y="6015037"/>
                  <a:pt x="1215830" y="6016070"/>
                </a:cubicBezTo>
                <a:cubicBezTo>
                  <a:pt x="1215830" y="6017676"/>
                  <a:pt x="1216030" y="6018995"/>
                  <a:pt x="1216432" y="6020028"/>
                </a:cubicBezTo>
                <a:cubicBezTo>
                  <a:pt x="1216834" y="6021060"/>
                  <a:pt x="1217493" y="6022036"/>
                  <a:pt x="1218411" y="6022953"/>
                </a:cubicBezTo>
                <a:cubicBezTo>
                  <a:pt x="1219787" y="6024215"/>
                  <a:pt x="1221853" y="6025592"/>
                  <a:pt x="1224606" y="6027083"/>
                </a:cubicBezTo>
                <a:cubicBezTo>
                  <a:pt x="1227359" y="6028575"/>
                  <a:pt x="1230715" y="6029894"/>
                  <a:pt x="1234673" y="6031041"/>
                </a:cubicBezTo>
                <a:cubicBezTo>
                  <a:pt x="1238631" y="6032189"/>
                  <a:pt x="1243105" y="6033164"/>
                  <a:pt x="1248095" y="6033966"/>
                </a:cubicBezTo>
                <a:cubicBezTo>
                  <a:pt x="1253086" y="6034770"/>
                  <a:pt x="1258334" y="6035171"/>
                  <a:pt x="1263841" y="6035171"/>
                </a:cubicBezTo>
                <a:cubicBezTo>
                  <a:pt x="1275313" y="6035171"/>
                  <a:pt x="1285609" y="6033651"/>
                  <a:pt x="1294730" y="6030611"/>
                </a:cubicBezTo>
                <a:cubicBezTo>
                  <a:pt x="1303850" y="6027571"/>
                  <a:pt x="1311593" y="6023355"/>
                  <a:pt x="1317961" y="6017963"/>
                </a:cubicBezTo>
                <a:cubicBezTo>
                  <a:pt x="1324328" y="6012571"/>
                  <a:pt x="1329175" y="6006175"/>
                  <a:pt x="1332502" y="5998776"/>
                </a:cubicBezTo>
                <a:cubicBezTo>
                  <a:pt x="1335828" y="5991376"/>
                  <a:pt x="1337492" y="5983317"/>
                  <a:pt x="1337492" y="5974598"/>
                </a:cubicBezTo>
                <a:cubicBezTo>
                  <a:pt x="1337492" y="5967141"/>
                  <a:pt x="1336058" y="5960946"/>
                  <a:pt x="1333190" y="5956013"/>
                </a:cubicBezTo>
                <a:cubicBezTo>
                  <a:pt x="1330322" y="5951080"/>
                  <a:pt x="1326708" y="5946893"/>
                  <a:pt x="1322349" y="5943451"/>
                </a:cubicBezTo>
                <a:cubicBezTo>
                  <a:pt x="1317989" y="5940009"/>
                  <a:pt x="1313286" y="5937142"/>
                  <a:pt x="1308238" y="5934847"/>
                </a:cubicBezTo>
                <a:cubicBezTo>
                  <a:pt x="1303190" y="5932553"/>
                  <a:pt x="1298487" y="5930344"/>
                  <a:pt x="1294127" y="5928222"/>
                </a:cubicBezTo>
                <a:cubicBezTo>
                  <a:pt x="1289768" y="5926100"/>
                  <a:pt x="1286125" y="5923834"/>
                  <a:pt x="1283200" y="5921424"/>
                </a:cubicBezTo>
                <a:cubicBezTo>
                  <a:pt x="1280274" y="5919015"/>
                  <a:pt x="1278812" y="5916033"/>
                  <a:pt x="1278812" y="5912476"/>
                </a:cubicBezTo>
                <a:cubicBezTo>
                  <a:pt x="1278812" y="5909723"/>
                  <a:pt x="1279357" y="5907142"/>
                  <a:pt x="1280447" y="5904732"/>
                </a:cubicBezTo>
                <a:cubicBezTo>
                  <a:pt x="1281537" y="5902323"/>
                  <a:pt x="1283114" y="5900230"/>
                  <a:pt x="1285179" y="5898451"/>
                </a:cubicBezTo>
                <a:cubicBezTo>
                  <a:pt x="1287244" y="5896674"/>
                  <a:pt x="1289854" y="5895268"/>
                  <a:pt x="1293009" y="5894235"/>
                </a:cubicBezTo>
                <a:cubicBezTo>
                  <a:pt x="1296164" y="5893203"/>
                  <a:pt x="1299748" y="5892687"/>
                  <a:pt x="1303764" y="5892687"/>
                </a:cubicBezTo>
                <a:cubicBezTo>
                  <a:pt x="1308926" y="5892687"/>
                  <a:pt x="1313429" y="5893203"/>
                  <a:pt x="1317272" y="5894235"/>
                </a:cubicBezTo>
                <a:cubicBezTo>
                  <a:pt x="1321115" y="5895268"/>
                  <a:pt x="1324471" y="5896444"/>
                  <a:pt x="1327339" y="5897763"/>
                </a:cubicBezTo>
                <a:cubicBezTo>
                  <a:pt x="1330207" y="5899083"/>
                  <a:pt x="1332645" y="5900287"/>
                  <a:pt x="1334653" y="5901377"/>
                </a:cubicBezTo>
                <a:cubicBezTo>
                  <a:pt x="1336660" y="5902467"/>
                  <a:pt x="1338410" y="5903012"/>
                  <a:pt x="1339901" y="5903012"/>
                </a:cubicBezTo>
                <a:cubicBezTo>
                  <a:pt x="1341278" y="5903012"/>
                  <a:pt x="1342511" y="5902008"/>
                  <a:pt x="1343601" y="5900000"/>
                </a:cubicBezTo>
                <a:cubicBezTo>
                  <a:pt x="1344691" y="5897993"/>
                  <a:pt x="1345637" y="5895612"/>
                  <a:pt x="1346440" y="5892859"/>
                </a:cubicBezTo>
                <a:cubicBezTo>
                  <a:pt x="1347243" y="5890105"/>
                  <a:pt x="1347846" y="5887381"/>
                  <a:pt x="1348247" y="5884685"/>
                </a:cubicBezTo>
                <a:cubicBezTo>
                  <a:pt x="1348649" y="5881989"/>
                  <a:pt x="1348849" y="5879953"/>
                  <a:pt x="1348849" y="5878576"/>
                </a:cubicBezTo>
                <a:cubicBezTo>
                  <a:pt x="1348849" y="5875823"/>
                  <a:pt x="1348218" y="5873873"/>
                  <a:pt x="1346957" y="5872725"/>
                </a:cubicBezTo>
                <a:cubicBezTo>
                  <a:pt x="1345809" y="5871464"/>
                  <a:pt x="1343888" y="5870201"/>
                  <a:pt x="1341192" y="5868939"/>
                </a:cubicBezTo>
                <a:cubicBezTo>
                  <a:pt x="1338496" y="5867678"/>
                  <a:pt x="1335341" y="5866530"/>
                  <a:pt x="1331727" y="5865498"/>
                </a:cubicBezTo>
                <a:cubicBezTo>
                  <a:pt x="1328114" y="5864465"/>
                  <a:pt x="1324041" y="5863634"/>
                  <a:pt x="1319509" y="5863002"/>
                </a:cubicBezTo>
                <a:cubicBezTo>
                  <a:pt x="1314978" y="5862372"/>
                  <a:pt x="1310303" y="5862056"/>
                  <a:pt x="1305485" y="5862056"/>
                </a:cubicBezTo>
                <a:close/>
                <a:moveTo>
                  <a:pt x="1010210" y="5862056"/>
                </a:moveTo>
                <a:cubicBezTo>
                  <a:pt x="999426" y="5862056"/>
                  <a:pt x="989789" y="5863519"/>
                  <a:pt x="981300" y="5866444"/>
                </a:cubicBezTo>
                <a:cubicBezTo>
                  <a:pt x="972810" y="5869370"/>
                  <a:pt x="965583" y="5873443"/>
                  <a:pt x="959617" y="5878662"/>
                </a:cubicBezTo>
                <a:cubicBezTo>
                  <a:pt x="953652" y="5883882"/>
                  <a:pt x="949120" y="5889991"/>
                  <a:pt x="946023" y="5896989"/>
                </a:cubicBezTo>
                <a:cubicBezTo>
                  <a:pt x="942925" y="5903987"/>
                  <a:pt x="941377" y="5911559"/>
                  <a:pt x="941377" y="5919704"/>
                </a:cubicBezTo>
                <a:cubicBezTo>
                  <a:pt x="941377" y="5927161"/>
                  <a:pt x="942782" y="5933356"/>
                  <a:pt x="945593" y="5938289"/>
                </a:cubicBezTo>
                <a:cubicBezTo>
                  <a:pt x="948403" y="5943222"/>
                  <a:pt x="951931" y="5947352"/>
                  <a:pt x="956176" y="5950679"/>
                </a:cubicBezTo>
                <a:cubicBezTo>
                  <a:pt x="960420" y="5954006"/>
                  <a:pt x="965038" y="5956817"/>
                  <a:pt x="970028" y="5959111"/>
                </a:cubicBezTo>
                <a:cubicBezTo>
                  <a:pt x="975019" y="5961405"/>
                  <a:pt x="979636" y="5963642"/>
                  <a:pt x="983881" y="5965822"/>
                </a:cubicBezTo>
                <a:cubicBezTo>
                  <a:pt x="988126" y="5968002"/>
                  <a:pt x="991653" y="5970353"/>
                  <a:pt x="994464" y="5972877"/>
                </a:cubicBezTo>
                <a:cubicBezTo>
                  <a:pt x="997275" y="5975401"/>
                  <a:pt x="998680" y="5978671"/>
                  <a:pt x="998680" y="5982686"/>
                </a:cubicBezTo>
                <a:cubicBezTo>
                  <a:pt x="998680" y="5985554"/>
                  <a:pt x="998135" y="5988250"/>
                  <a:pt x="997045" y="5990774"/>
                </a:cubicBezTo>
                <a:cubicBezTo>
                  <a:pt x="995955" y="5993298"/>
                  <a:pt x="994263" y="5995535"/>
                  <a:pt x="991969" y="5997485"/>
                </a:cubicBezTo>
                <a:cubicBezTo>
                  <a:pt x="989675" y="5999435"/>
                  <a:pt x="986778" y="6000956"/>
                  <a:pt x="983279" y="6002045"/>
                </a:cubicBezTo>
                <a:cubicBezTo>
                  <a:pt x="979780" y="6003135"/>
                  <a:pt x="975678" y="6003680"/>
                  <a:pt x="970975" y="6003680"/>
                </a:cubicBezTo>
                <a:cubicBezTo>
                  <a:pt x="964206" y="6003680"/>
                  <a:pt x="958556" y="6002963"/>
                  <a:pt x="954025" y="6001529"/>
                </a:cubicBezTo>
                <a:cubicBezTo>
                  <a:pt x="949493" y="6000095"/>
                  <a:pt x="945679" y="5998547"/>
                  <a:pt x="942581" y="5996883"/>
                </a:cubicBezTo>
                <a:cubicBezTo>
                  <a:pt x="939484" y="5995219"/>
                  <a:pt x="936960" y="5993699"/>
                  <a:pt x="935009" y="5992322"/>
                </a:cubicBezTo>
                <a:cubicBezTo>
                  <a:pt x="933059" y="5990946"/>
                  <a:pt x="931281" y="5990257"/>
                  <a:pt x="929675" y="5990257"/>
                </a:cubicBezTo>
                <a:cubicBezTo>
                  <a:pt x="928757" y="5990257"/>
                  <a:pt x="927897" y="5990745"/>
                  <a:pt x="927094" y="5991720"/>
                </a:cubicBezTo>
                <a:cubicBezTo>
                  <a:pt x="926291" y="5992696"/>
                  <a:pt x="925545" y="5993986"/>
                  <a:pt x="924857" y="5995592"/>
                </a:cubicBezTo>
                <a:cubicBezTo>
                  <a:pt x="924168" y="5997198"/>
                  <a:pt x="923566" y="5998977"/>
                  <a:pt x="923050" y="6000927"/>
                </a:cubicBezTo>
                <a:cubicBezTo>
                  <a:pt x="922534" y="6002877"/>
                  <a:pt x="922075" y="6004828"/>
                  <a:pt x="921673" y="6006777"/>
                </a:cubicBezTo>
                <a:cubicBezTo>
                  <a:pt x="921272" y="6008728"/>
                  <a:pt x="920985" y="6010506"/>
                  <a:pt x="920813" y="6012112"/>
                </a:cubicBezTo>
                <a:cubicBezTo>
                  <a:pt x="920641" y="6013718"/>
                  <a:pt x="920555" y="6015037"/>
                  <a:pt x="920555" y="6016070"/>
                </a:cubicBezTo>
                <a:cubicBezTo>
                  <a:pt x="920555" y="6017676"/>
                  <a:pt x="920755" y="6018995"/>
                  <a:pt x="921157" y="6020028"/>
                </a:cubicBezTo>
                <a:cubicBezTo>
                  <a:pt x="921558" y="6021060"/>
                  <a:pt x="922218" y="6022036"/>
                  <a:pt x="923136" y="6022953"/>
                </a:cubicBezTo>
                <a:cubicBezTo>
                  <a:pt x="924513" y="6024215"/>
                  <a:pt x="926577" y="6025592"/>
                  <a:pt x="929331" y="6027083"/>
                </a:cubicBezTo>
                <a:cubicBezTo>
                  <a:pt x="932084" y="6028575"/>
                  <a:pt x="935440" y="6029894"/>
                  <a:pt x="939398" y="6031041"/>
                </a:cubicBezTo>
                <a:cubicBezTo>
                  <a:pt x="943355" y="6032189"/>
                  <a:pt x="947830" y="6033164"/>
                  <a:pt x="952820" y="6033966"/>
                </a:cubicBezTo>
                <a:cubicBezTo>
                  <a:pt x="957811" y="6034770"/>
                  <a:pt x="963059" y="6035171"/>
                  <a:pt x="968566" y="6035171"/>
                </a:cubicBezTo>
                <a:cubicBezTo>
                  <a:pt x="980038" y="6035171"/>
                  <a:pt x="990334" y="6033651"/>
                  <a:pt x="999455" y="6030611"/>
                </a:cubicBezTo>
                <a:cubicBezTo>
                  <a:pt x="1008575" y="6027571"/>
                  <a:pt x="1016319" y="6023355"/>
                  <a:pt x="1022686" y="6017963"/>
                </a:cubicBezTo>
                <a:cubicBezTo>
                  <a:pt x="1029053" y="6012571"/>
                  <a:pt x="1033900" y="6006175"/>
                  <a:pt x="1037227" y="5998776"/>
                </a:cubicBezTo>
                <a:cubicBezTo>
                  <a:pt x="1040554" y="5991376"/>
                  <a:pt x="1042217" y="5983317"/>
                  <a:pt x="1042217" y="5974598"/>
                </a:cubicBezTo>
                <a:cubicBezTo>
                  <a:pt x="1042217" y="5967141"/>
                  <a:pt x="1040783" y="5960946"/>
                  <a:pt x="1037915" y="5956013"/>
                </a:cubicBezTo>
                <a:cubicBezTo>
                  <a:pt x="1035047" y="5951080"/>
                  <a:pt x="1031433" y="5946893"/>
                  <a:pt x="1027074" y="5943451"/>
                </a:cubicBezTo>
                <a:cubicBezTo>
                  <a:pt x="1022714" y="5940009"/>
                  <a:pt x="1018011" y="5937142"/>
                  <a:pt x="1012963" y="5934847"/>
                </a:cubicBezTo>
                <a:cubicBezTo>
                  <a:pt x="1007915" y="5932553"/>
                  <a:pt x="1003212" y="5930344"/>
                  <a:pt x="998852" y="5928222"/>
                </a:cubicBezTo>
                <a:cubicBezTo>
                  <a:pt x="994493" y="5926100"/>
                  <a:pt x="990850" y="5923834"/>
                  <a:pt x="987925" y="5921424"/>
                </a:cubicBezTo>
                <a:cubicBezTo>
                  <a:pt x="985000" y="5919015"/>
                  <a:pt x="983537" y="5916033"/>
                  <a:pt x="983537" y="5912476"/>
                </a:cubicBezTo>
                <a:cubicBezTo>
                  <a:pt x="983537" y="5909723"/>
                  <a:pt x="984082" y="5907142"/>
                  <a:pt x="985172" y="5904732"/>
                </a:cubicBezTo>
                <a:cubicBezTo>
                  <a:pt x="986261" y="5902323"/>
                  <a:pt x="987839" y="5900230"/>
                  <a:pt x="989904" y="5898451"/>
                </a:cubicBezTo>
                <a:cubicBezTo>
                  <a:pt x="991969" y="5896674"/>
                  <a:pt x="994579" y="5895268"/>
                  <a:pt x="997734" y="5894235"/>
                </a:cubicBezTo>
                <a:cubicBezTo>
                  <a:pt x="1000888" y="5893203"/>
                  <a:pt x="1004474" y="5892687"/>
                  <a:pt x="1008489" y="5892687"/>
                </a:cubicBezTo>
                <a:cubicBezTo>
                  <a:pt x="1013651" y="5892687"/>
                  <a:pt x="1018154" y="5893203"/>
                  <a:pt x="1021997" y="5894235"/>
                </a:cubicBezTo>
                <a:cubicBezTo>
                  <a:pt x="1025840" y="5895268"/>
                  <a:pt x="1029196" y="5896444"/>
                  <a:pt x="1032064" y="5897763"/>
                </a:cubicBezTo>
                <a:cubicBezTo>
                  <a:pt x="1034932" y="5899083"/>
                  <a:pt x="1037370" y="5900287"/>
                  <a:pt x="1039378" y="5901377"/>
                </a:cubicBezTo>
                <a:cubicBezTo>
                  <a:pt x="1041385" y="5902467"/>
                  <a:pt x="1043135" y="5903012"/>
                  <a:pt x="1044626" y="5903012"/>
                </a:cubicBezTo>
                <a:cubicBezTo>
                  <a:pt x="1046003" y="5903012"/>
                  <a:pt x="1047236" y="5902008"/>
                  <a:pt x="1048326" y="5900000"/>
                </a:cubicBezTo>
                <a:cubicBezTo>
                  <a:pt x="1049416" y="5897993"/>
                  <a:pt x="1050362" y="5895612"/>
                  <a:pt x="1051165" y="5892859"/>
                </a:cubicBezTo>
                <a:cubicBezTo>
                  <a:pt x="1051968" y="5890105"/>
                  <a:pt x="1052571" y="5887381"/>
                  <a:pt x="1052972" y="5884685"/>
                </a:cubicBezTo>
                <a:cubicBezTo>
                  <a:pt x="1053374" y="5881989"/>
                  <a:pt x="1053574" y="5879953"/>
                  <a:pt x="1053574" y="5878576"/>
                </a:cubicBezTo>
                <a:cubicBezTo>
                  <a:pt x="1053574" y="5875823"/>
                  <a:pt x="1052943" y="5873873"/>
                  <a:pt x="1051682" y="5872725"/>
                </a:cubicBezTo>
                <a:cubicBezTo>
                  <a:pt x="1050534" y="5871464"/>
                  <a:pt x="1048613" y="5870201"/>
                  <a:pt x="1045917" y="5868939"/>
                </a:cubicBezTo>
                <a:cubicBezTo>
                  <a:pt x="1043221" y="5867678"/>
                  <a:pt x="1040066" y="5866530"/>
                  <a:pt x="1036452" y="5865498"/>
                </a:cubicBezTo>
                <a:cubicBezTo>
                  <a:pt x="1032838" y="5864465"/>
                  <a:pt x="1028766" y="5863634"/>
                  <a:pt x="1024235" y="5863002"/>
                </a:cubicBezTo>
                <a:cubicBezTo>
                  <a:pt x="1019703" y="5862372"/>
                  <a:pt x="1015028" y="5862056"/>
                  <a:pt x="1010210" y="5862056"/>
                </a:cubicBezTo>
                <a:close/>
                <a:moveTo>
                  <a:pt x="1434421" y="5824542"/>
                </a:moveTo>
                <a:cubicBezTo>
                  <a:pt x="1430176" y="5824542"/>
                  <a:pt x="1426648" y="5824686"/>
                  <a:pt x="1423838" y="5824972"/>
                </a:cubicBezTo>
                <a:cubicBezTo>
                  <a:pt x="1421027" y="5825259"/>
                  <a:pt x="1418733" y="5825718"/>
                  <a:pt x="1416955" y="5826349"/>
                </a:cubicBezTo>
                <a:cubicBezTo>
                  <a:pt x="1415177" y="5826980"/>
                  <a:pt x="1413857" y="5827755"/>
                  <a:pt x="1412997" y="5828672"/>
                </a:cubicBezTo>
                <a:cubicBezTo>
                  <a:pt x="1412137" y="5829590"/>
                  <a:pt x="1411592" y="5830622"/>
                  <a:pt x="1411362" y="5831769"/>
                </a:cubicBezTo>
                <a:lnTo>
                  <a:pt x="1404479" y="5866014"/>
                </a:lnTo>
                <a:lnTo>
                  <a:pt x="1386066" y="5866014"/>
                </a:lnTo>
                <a:cubicBezTo>
                  <a:pt x="1384001" y="5866014"/>
                  <a:pt x="1382223" y="5867104"/>
                  <a:pt x="1380731" y="5869283"/>
                </a:cubicBezTo>
                <a:cubicBezTo>
                  <a:pt x="1379240" y="5871464"/>
                  <a:pt x="1378035" y="5874073"/>
                  <a:pt x="1377117" y="5877113"/>
                </a:cubicBezTo>
                <a:cubicBezTo>
                  <a:pt x="1376200" y="5880154"/>
                  <a:pt x="1375540" y="5883251"/>
                  <a:pt x="1375138" y="5886406"/>
                </a:cubicBezTo>
                <a:cubicBezTo>
                  <a:pt x="1374737" y="5889561"/>
                  <a:pt x="1374536" y="5892113"/>
                  <a:pt x="1374536" y="5894063"/>
                </a:cubicBezTo>
                <a:cubicBezTo>
                  <a:pt x="1374536" y="5896817"/>
                  <a:pt x="1374880" y="5898681"/>
                  <a:pt x="1375569" y="5899656"/>
                </a:cubicBezTo>
                <a:cubicBezTo>
                  <a:pt x="1376257" y="5900632"/>
                  <a:pt x="1377347" y="5901119"/>
                  <a:pt x="1378838" y="5901119"/>
                </a:cubicBezTo>
                <a:lnTo>
                  <a:pt x="1397423" y="5901119"/>
                </a:lnTo>
                <a:lnTo>
                  <a:pt x="1382452" y="5975975"/>
                </a:lnTo>
                <a:cubicBezTo>
                  <a:pt x="1382108" y="5977466"/>
                  <a:pt x="1381793" y="5979158"/>
                  <a:pt x="1381506" y="5981051"/>
                </a:cubicBezTo>
                <a:cubicBezTo>
                  <a:pt x="1381219" y="5982944"/>
                  <a:pt x="1380932" y="5984808"/>
                  <a:pt x="1380645" y="5986644"/>
                </a:cubicBezTo>
                <a:cubicBezTo>
                  <a:pt x="1380358" y="5988480"/>
                  <a:pt x="1380158" y="5990229"/>
                  <a:pt x="1380043" y="5991892"/>
                </a:cubicBezTo>
                <a:cubicBezTo>
                  <a:pt x="1379928" y="5993556"/>
                  <a:pt x="1379871" y="5995019"/>
                  <a:pt x="1379871" y="5996280"/>
                </a:cubicBezTo>
                <a:cubicBezTo>
                  <a:pt x="1379871" y="6003164"/>
                  <a:pt x="1380760" y="6009014"/>
                  <a:pt x="1382538" y="6013833"/>
                </a:cubicBezTo>
                <a:cubicBezTo>
                  <a:pt x="1384316" y="6018651"/>
                  <a:pt x="1386983" y="6022609"/>
                  <a:pt x="1390540" y="6025706"/>
                </a:cubicBezTo>
                <a:cubicBezTo>
                  <a:pt x="1394096" y="6028804"/>
                  <a:pt x="1398484" y="6031070"/>
                  <a:pt x="1403704" y="6032504"/>
                </a:cubicBezTo>
                <a:cubicBezTo>
                  <a:pt x="1408924" y="6033938"/>
                  <a:pt x="1414976" y="6034655"/>
                  <a:pt x="1421859" y="6034655"/>
                </a:cubicBezTo>
                <a:cubicBezTo>
                  <a:pt x="1425071" y="6034655"/>
                  <a:pt x="1428284" y="6034454"/>
                  <a:pt x="1431496" y="6034052"/>
                </a:cubicBezTo>
                <a:cubicBezTo>
                  <a:pt x="1434708" y="6033651"/>
                  <a:pt x="1437719" y="6033106"/>
                  <a:pt x="1440530" y="6032418"/>
                </a:cubicBezTo>
                <a:cubicBezTo>
                  <a:pt x="1443341" y="6031729"/>
                  <a:pt x="1445779" y="6030927"/>
                  <a:pt x="1447843" y="6030009"/>
                </a:cubicBezTo>
                <a:cubicBezTo>
                  <a:pt x="1449909" y="6029091"/>
                  <a:pt x="1451457" y="6028116"/>
                  <a:pt x="1452490" y="6027083"/>
                </a:cubicBezTo>
                <a:cubicBezTo>
                  <a:pt x="1453522" y="6026051"/>
                  <a:pt x="1454497" y="6024473"/>
                  <a:pt x="1455415" y="6022351"/>
                </a:cubicBezTo>
                <a:cubicBezTo>
                  <a:pt x="1456333" y="6020229"/>
                  <a:pt x="1457164" y="6017877"/>
                  <a:pt x="1457910" y="6015296"/>
                </a:cubicBezTo>
                <a:cubicBezTo>
                  <a:pt x="1458656" y="6012714"/>
                  <a:pt x="1459258" y="6010047"/>
                  <a:pt x="1459717" y="6007294"/>
                </a:cubicBezTo>
                <a:cubicBezTo>
                  <a:pt x="1460176" y="6004540"/>
                  <a:pt x="1460406" y="6002074"/>
                  <a:pt x="1460406" y="5999894"/>
                </a:cubicBezTo>
                <a:cubicBezTo>
                  <a:pt x="1460406" y="5997944"/>
                  <a:pt x="1460090" y="5996539"/>
                  <a:pt x="1459459" y="5995678"/>
                </a:cubicBezTo>
                <a:cubicBezTo>
                  <a:pt x="1458828" y="5994818"/>
                  <a:pt x="1458054" y="5994387"/>
                  <a:pt x="1457136" y="5994387"/>
                </a:cubicBezTo>
                <a:cubicBezTo>
                  <a:pt x="1456218" y="5994387"/>
                  <a:pt x="1455243" y="5994589"/>
                  <a:pt x="1454211" y="5994990"/>
                </a:cubicBezTo>
                <a:cubicBezTo>
                  <a:pt x="1453178" y="5995391"/>
                  <a:pt x="1451945" y="5995850"/>
                  <a:pt x="1450511" y="5996366"/>
                </a:cubicBezTo>
                <a:cubicBezTo>
                  <a:pt x="1449077" y="5996883"/>
                  <a:pt x="1447385" y="5997342"/>
                  <a:pt x="1445434" y="5997743"/>
                </a:cubicBezTo>
                <a:cubicBezTo>
                  <a:pt x="1443484" y="5998145"/>
                  <a:pt x="1441132" y="5998345"/>
                  <a:pt x="1438379" y="5998345"/>
                </a:cubicBezTo>
                <a:cubicBezTo>
                  <a:pt x="1433675" y="5998345"/>
                  <a:pt x="1430233" y="5997284"/>
                  <a:pt x="1428054" y="5995162"/>
                </a:cubicBezTo>
                <a:cubicBezTo>
                  <a:pt x="1425874" y="5993040"/>
                  <a:pt x="1424785" y="5989684"/>
                  <a:pt x="1424785" y="5985095"/>
                </a:cubicBezTo>
                <a:cubicBezTo>
                  <a:pt x="1424785" y="5983604"/>
                  <a:pt x="1424928" y="5981682"/>
                  <a:pt x="1425215" y="5979330"/>
                </a:cubicBezTo>
                <a:cubicBezTo>
                  <a:pt x="1425502" y="5976979"/>
                  <a:pt x="1425817" y="5974942"/>
                  <a:pt x="1426161" y="5973221"/>
                </a:cubicBezTo>
                <a:lnTo>
                  <a:pt x="1440616" y="5901119"/>
                </a:lnTo>
                <a:lnTo>
                  <a:pt x="1474172" y="5901119"/>
                </a:lnTo>
                <a:cubicBezTo>
                  <a:pt x="1475434" y="5901119"/>
                  <a:pt x="1476610" y="5900574"/>
                  <a:pt x="1477700" y="5899484"/>
                </a:cubicBezTo>
                <a:cubicBezTo>
                  <a:pt x="1478790" y="5898394"/>
                  <a:pt x="1479765" y="5897018"/>
                  <a:pt x="1480625" y="5895354"/>
                </a:cubicBezTo>
                <a:cubicBezTo>
                  <a:pt x="1481486" y="5893691"/>
                  <a:pt x="1482260" y="5891826"/>
                  <a:pt x="1482948" y="5889761"/>
                </a:cubicBezTo>
                <a:cubicBezTo>
                  <a:pt x="1483637" y="5887696"/>
                  <a:pt x="1484182" y="5885631"/>
                  <a:pt x="1484583" y="5883566"/>
                </a:cubicBezTo>
                <a:cubicBezTo>
                  <a:pt x="1484985" y="5881501"/>
                  <a:pt x="1485300" y="5879580"/>
                  <a:pt x="1485530" y="5877802"/>
                </a:cubicBezTo>
                <a:cubicBezTo>
                  <a:pt x="1485759" y="5876024"/>
                  <a:pt x="1485874" y="5874561"/>
                  <a:pt x="1485874" y="5873413"/>
                </a:cubicBezTo>
                <a:cubicBezTo>
                  <a:pt x="1485874" y="5871004"/>
                  <a:pt x="1485530" y="5869169"/>
                  <a:pt x="1484841" y="5867907"/>
                </a:cubicBezTo>
                <a:cubicBezTo>
                  <a:pt x="1484153" y="5866645"/>
                  <a:pt x="1482834" y="5866014"/>
                  <a:pt x="1480883" y="5866014"/>
                </a:cubicBezTo>
                <a:lnTo>
                  <a:pt x="1447671" y="5866014"/>
                </a:lnTo>
                <a:lnTo>
                  <a:pt x="1454555" y="5831769"/>
                </a:lnTo>
                <a:cubicBezTo>
                  <a:pt x="1454784" y="5830622"/>
                  <a:pt x="1454641" y="5829590"/>
                  <a:pt x="1454124" y="5828672"/>
                </a:cubicBezTo>
                <a:cubicBezTo>
                  <a:pt x="1453608" y="5827755"/>
                  <a:pt x="1452605" y="5826980"/>
                  <a:pt x="1451113" y="5826349"/>
                </a:cubicBezTo>
                <a:cubicBezTo>
                  <a:pt x="1449622" y="5825718"/>
                  <a:pt x="1447499" y="5825259"/>
                  <a:pt x="1444746" y="5824972"/>
                </a:cubicBezTo>
                <a:cubicBezTo>
                  <a:pt x="1441993" y="5824686"/>
                  <a:pt x="1438551" y="5824542"/>
                  <a:pt x="1434421" y="5824542"/>
                </a:cubicBezTo>
                <a:close/>
                <a:moveTo>
                  <a:pt x="3428499" y="5792191"/>
                </a:moveTo>
                <a:cubicBezTo>
                  <a:pt x="3424254" y="5792191"/>
                  <a:pt x="3420727" y="5792363"/>
                  <a:pt x="3417916" y="5792707"/>
                </a:cubicBezTo>
                <a:cubicBezTo>
                  <a:pt x="3415106" y="5793051"/>
                  <a:pt x="3412811" y="5793539"/>
                  <a:pt x="3411033" y="5794169"/>
                </a:cubicBezTo>
                <a:cubicBezTo>
                  <a:pt x="3409255" y="5794801"/>
                  <a:pt x="3407964" y="5795575"/>
                  <a:pt x="3407161" y="5796493"/>
                </a:cubicBezTo>
                <a:cubicBezTo>
                  <a:pt x="3406358" y="5797411"/>
                  <a:pt x="3405842" y="5798443"/>
                  <a:pt x="3405612" y="5799590"/>
                </a:cubicBezTo>
                <a:lnTo>
                  <a:pt x="3389264" y="5880641"/>
                </a:lnTo>
                <a:cubicBezTo>
                  <a:pt x="3387314" y="5878117"/>
                  <a:pt x="3384963" y="5875708"/>
                  <a:pt x="3382209" y="5873413"/>
                </a:cubicBezTo>
                <a:cubicBezTo>
                  <a:pt x="3379456" y="5871119"/>
                  <a:pt x="3376387" y="5869140"/>
                  <a:pt x="3373003" y="5867477"/>
                </a:cubicBezTo>
                <a:cubicBezTo>
                  <a:pt x="3369618" y="5865813"/>
                  <a:pt x="3365890" y="5864494"/>
                  <a:pt x="3361817" y="5863519"/>
                </a:cubicBezTo>
                <a:cubicBezTo>
                  <a:pt x="3357745" y="5862544"/>
                  <a:pt x="3353471" y="5862056"/>
                  <a:pt x="3348997" y="5862056"/>
                </a:cubicBezTo>
                <a:cubicBezTo>
                  <a:pt x="3338902" y="5862056"/>
                  <a:pt x="3329810" y="5863834"/>
                  <a:pt x="3321722" y="5867391"/>
                </a:cubicBezTo>
                <a:cubicBezTo>
                  <a:pt x="3313634" y="5870947"/>
                  <a:pt x="3306464" y="5875708"/>
                  <a:pt x="3300212" y="5881673"/>
                </a:cubicBezTo>
                <a:cubicBezTo>
                  <a:pt x="3293960" y="5887639"/>
                  <a:pt x="3288596" y="5894523"/>
                  <a:pt x="3284122" y="5902323"/>
                </a:cubicBezTo>
                <a:cubicBezTo>
                  <a:pt x="3279648" y="5910125"/>
                  <a:pt x="3275948" y="5918241"/>
                  <a:pt x="3273023" y="5926673"/>
                </a:cubicBezTo>
                <a:cubicBezTo>
                  <a:pt x="3270097" y="5935105"/>
                  <a:pt x="3267946" y="5943595"/>
                  <a:pt x="3266570" y="5952141"/>
                </a:cubicBezTo>
                <a:cubicBezTo>
                  <a:pt x="3265193" y="5960688"/>
                  <a:pt x="3264505" y="5968690"/>
                  <a:pt x="3264505" y="5976147"/>
                </a:cubicBezTo>
                <a:cubicBezTo>
                  <a:pt x="3264505" y="5980621"/>
                  <a:pt x="3264791" y="5985181"/>
                  <a:pt x="3265365" y="5989827"/>
                </a:cubicBezTo>
                <a:cubicBezTo>
                  <a:pt x="3265939" y="5994474"/>
                  <a:pt x="3266914" y="5998977"/>
                  <a:pt x="3268290" y="6003336"/>
                </a:cubicBezTo>
                <a:cubicBezTo>
                  <a:pt x="3269667" y="6007695"/>
                  <a:pt x="3271503" y="6011825"/>
                  <a:pt x="3273797" y="6015726"/>
                </a:cubicBezTo>
                <a:cubicBezTo>
                  <a:pt x="3276092" y="6019627"/>
                  <a:pt x="3278989" y="6023011"/>
                  <a:pt x="3282487" y="6025879"/>
                </a:cubicBezTo>
                <a:cubicBezTo>
                  <a:pt x="3285986" y="6028747"/>
                  <a:pt x="3290174" y="6031013"/>
                  <a:pt x="3295049" y="6032676"/>
                </a:cubicBezTo>
                <a:cubicBezTo>
                  <a:pt x="3299925" y="6034340"/>
                  <a:pt x="3305632" y="6035171"/>
                  <a:pt x="3312172" y="6035171"/>
                </a:cubicBezTo>
                <a:cubicBezTo>
                  <a:pt x="3318825" y="6035171"/>
                  <a:pt x="3325278" y="6034110"/>
                  <a:pt x="3331531" y="6031988"/>
                </a:cubicBezTo>
                <a:cubicBezTo>
                  <a:pt x="3337783" y="6029866"/>
                  <a:pt x="3343491" y="6027112"/>
                  <a:pt x="3348653" y="6023728"/>
                </a:cubicBezTo>
                <a:cubicBezTo>
                  <a:pt x="3353816" y="6020343"/>
                  <a:pt x="3358290" y="6016615"/>
                  <a:pt x="3362075" y="6012542"/>
                </a:cubicBezTo>
                <a:cubicBezTo>
                  <a:pt x="3365861" y="6008470"/>
                  <a:pt x="3368614" y="6004598"/>
                  <a:pt x="3370336" y="6000927"/>
                </a:cubicBezTo>
                <a:lnTo>
                  <a:pt x="3365689" y="6025534"/>
                </a:lnTo>
                <a:cubicBezTo>
                  <a:pt x="3365460" y="6026797"/>
                  <a:pt x="3365546" y="6027858"/>
                  <a:pt x="3365947" y="6028718"/>
                </a:cubicBezTo>
                <a:cubicBezTo>
                  <a:pt x="3366349" y="6029578"/>
                  <a:pt x="3367238" y="6030267"/>
                  <a:pt x="3368614" y="6030783"/>
                </a:cubicBezTo>
                <a:cubicBezTo>
                  <a:pt x="3369991" y="6031299"/>
                  <a:pt x="3371798" y="6031672"/>
                  <a:pt x="3374035" y="6031901"/>
                </a:cubicBezTo>
                <a:cubicBezTo>
                  <a:pt x="3376272" y="6032131"/>
                  <a:pt x="3379169" y="6032246"/>
                  <a:pt x="3382725" y="6032246"/>
                </a:cubicBezTo>
                <a:cubicBezTo>
                  <a:pt x="3389724" y="6032246"/>
                  <a:pt x="3394800" y="6031729"/>
                  <a:pt x="3397955" y="6030697"/>
                </a:cubicBezTo>
                <a:cubicBezTo>
                  <a:pt x="3401109" y="6029664"/>
                  <a:pt x="3402916" y="6027944"/>
                  <a:pt x="3403375" y="6025534"/>
                </a:cubicBezTo>
                <a:lnTo>
                  <a:pt x="3448461" y="5799590"/>
                </a:lnTo>
                <a:cubicBezTo>
                  <a:pt x="3448690" y="5798443"/>
                  <a:pt x="3448576" y="5797411"/>
                  <a:pt x="3448117" y="5796493"/>
                </a:cubicBezTo>
                <a:cubicBezTo>
                  <a:pt x="3447657" y="5795575"/>
                  <a:pt x="3446683" y="5794801"/>
                  <a:pt x="3445191" y="5794169"/>
                </a:cubicBezTo>
                <a:cubicBezTo>
                  <a:pt x="3443700" y="5793539"/>
                  <a:pt x="3441606" y="5793051"/>
                  <a:pt x="3438910" y="5792707"/>
                </a:cubicBezTo>
                <a:cubicBezTo>
                  <a:pt x="3436214" y="5792363"/>
                  <a:pt x="3432744" y="5792191"/>
                  <a:pt x="3428499" y="5792191"/>
                </a:cubicBezTo>
                <a:close/>
                <a:moveTo>
                  <a:pt x="3595735" y="5791674"/>
                </a:moveTo>
                <a:cubicBezTo>
                  <a:pt x="3591490" y="5791674"/>
                  <a:pt x="3587963" y="5791846"/>
                  <a:pt x="3585153" y="5792191"/>
                </a:cubicBezTo>
                <a:cubicBezTo>
                  <a:pt x="3582342" y="5792535"/>
                  <a:pt x="3580018" y="5793022"/>
                  <a:pt x="3578184" y="5793653"/>
                </a:cubicBezTo>
                <a:cubicBezTo>
                  <a:pt x="3576348" y="5794285"/>
                  <a:pt x="3575028" y="5795059"/>
                  <a:pt x="3574225" y="5795976"/>
                </a:cubicBezTo>
                <a:cubicBezTo>
                  <a:pt x="3573422" y="5796894"/>
                  <a:pt x="3572906" y="5797927"/>
                  <a:pt x="3572676" y="5799074"/>
                </a:cubicBezTo>
                <a:lnTo>
                  <a:pt x="3527418" y="6025362"/>
                </a:lnTo>
                <a:cubicBezTo>
                  <a:pt x="3527190" y="6026510"/>
                  <a:pt x="3527332" y="6027513"/>
                  <a:pt x="3527849" y="6028374"/>
                </a:cubicBezTo>
                <a:cubicBezTo>
                  <a:pt x="3528366" y="6029234"/>
                  <a:pt x="3529369" y="6029952"/>
                  <a:pt x="3530860" y="6030525"/>
                </a:cubicBezTo>
                <a:cubicBezTo>
                  <a:pt x="3532352" y="6031099"/>
                  <a:pt x="3534446" y="6031529"/>
                  <a:pt x="3537141" y="6031815"/>
                </a:cubicBezTo>
                <a:cubicBezTo>
                  <a:pt x="3539837" y="6032103"/>
                  <a:pt x="3543365" y="6032246"/>
                  <a:pt x="3547725" y="6032246"/>
                </a:cubicBezTo>
                <a:cubicBezTo>
                  <a:pt x="3551855" y="6032246"/>
                  <a:pt x="3555353" y="6032103"/>
                  <a:pt x="3558222" y="6031815"/>
                </a:cubicBezTo>
                <a:cubicBezTo>
                  <a:pt x="3561090" y="6031529"/>
                  <a:pt x="3563384" y="6031099"/>
                  <a:pt x="3565105" y="6030525"/>
                </a:cubicBezTo>
                <a:cubicBezTo>
                  <a:pt x="3566826" y="6029952"/>
                  <a:pt x="3568116" y="6029234"/>
                  <a:pt x="3568976" y="6028374"/>
                </a:cubicBezTo>
                <a:cubicBezTo>
                  <a:pt x="3569837" y="6027513"/>
                  <a:pt x="3570383" y="6026510"/>
                  <a:pt x="3570611" y="6025362"/>
                </a:cubicBezTo>
                <a:lnTo>
                  <a:pt x="3615697" y="5799074"/>
                </a:lnTo>
                <a:cubicBezTo>
                  <a:pt x="3615926" y="5797927"/>
                  <a:pt x="3615812" y="5796894"/>
                  <a:pt x="3615353" y="5795976"/>
                </a:cubicBezTo>
                <a:cubicBezTo>
                  <a:pt x="3614894" y="5795059"/>
                  <a:pt x="3613919" y="5794285"/>
                  <a:pt x="3612428" y="5793653"/>
                </a:cubicBezTo>
                <a:cubicBezTo>
                  <a:pt x="3610936" y="5793022"/>
                  <a:pt x="3608842" y="5792535"/>
                  <a:pt x="3606147" y="5792191"/>
                </a:cubicBezTo>
                <a:cubicBezTo>
                  <a:pt x="3603451" y="5791846"/>
                  <a:pt x="3599980" y="5791674"/>
                  <a:pt x="3595735" y="5791674"/>
                </a:cubicBezTo>
                <a:close/>
                <a:moveTo>
                  <a:pt x="2643236" y="5791674"/>
                </a:moveTo>
                <a:cubicBezTo>
                  <a:pt x="2638991" y="5791674"/>
                  <a:pt x="2635463" y="5791846"/>
                  <a:pt x="2632653" y="5792191"/>
                </a:cubicBezTo>
                <a:cubicBezTo>
                  <a:pt x="2629842" y="5792535"/>
                  <a:pt x="2627519" y="5793022"/>
                  <a:pt x="2625683" y="5793653"/>
                </a:cubicBezTo>
                <a:cubicBezTo>
                  <a:pt x="2623848" y="5794285"/>
                  <a:pt x="2622528" y="5795059"/>
                  <a:pt x="2621725" y="5795976"/>
                </a:cubicBezTo>
                <a:cubicBezTo>
                  <a:pt x="2620922" y="5796894"/>
                  <a:pt x="2620406" y="5797927"/>
                  <a:pt x="2620177" y="5799074"/>
                </a:cubicBezTo>
                <a:lnTo>
                  <a:pt x="2574919" y="6025362"/>
                </a:lnTo>
                <a:cubicBezTo>
                  <a:pt x="2574689" y="6026510"/>
                  <a:pt x="2574833" y="6027513"/>
                  <a:pt x="2575349" y="6028374"/>
                </a:cubicBezTo>
                <a:cubicBezTo>
                  <a:pt x="2575865" y="6029234"/>
                  <a:pt x="2576869" y="6029952"/>
                  <a:pt x="2578361" y="6030525"/>
                </a:cubicBezTo>
                <a:cubicBezTo>
                  <a:pt x="2579852" y="6031099"/>
                  <a:pt x="2581946" y="6031529"/>
                  <a:pt x="2584642" y="6031815"/>
                </a:cubicBezTo>
                <a:cubicBezTo>
                  <a:pt x="2587338" y="6032103"/>
                  <a:pt x="2590865" y="6032246"/>
                  <a:pt x="2595225" y="6032246"/>
                </a:cubicBezTo>
                <a:cubicBezTo>
                  <a:pt x="2599355" y="6032246"/>
                  <a:pt x="2602854" y="6032103"/>
                  <a:pt x="2605722" y="6031815"/>
                </a:cubicBezTo>
                <a:cubicBezTo>
                  <a:pt x="2608590" y="6031529"/>
                  <a:pt x="2610884" y="6031099"/>
                  <a:pt x="2612605" y="6030525"/>
                </a:cubicBezTo>
                <a:cubicBezTo>
                  <a:pt x="2614326" y="6029952"/>
                  <a:pt x="2615617" y="6029234"/>
                  <a:pt x="2616477" y="6028374"/>
                </a:cubicBezTo>
                <a:cubicBezTo>
                  <a:pt x="2617338" y="6027513"/>
                  <a:pt x="2617882" y="6026510"/>
                  <a:pt x="2618112" y="6025362"/>
                </a:cubicBezTo>
                <a:lnTo>
                  <a:pt x="2663197" y="5799074"/>
                </a:lnTo>
                <a:cubicBezTo>
                  <a:pt x="2663426" y="5797927"/>
                  <a:pt x="2663312" y="5796894"/>
                  <a:pt x="2662853" y="5795976"/>
                </a:cubicBezTo>
                <a:cubicBezTo>
                  <a:pt x="2662394" y="5795059"/>
                  <a:pt x="2661419" y="5794285"/>
                  <a:pt x="2659927" y="5793653"/>
                </a:cubicBezTo>
                <a:cubicBezTo>
                  <a:pt x="2658437" y="5793022"/>
                  <a:pt x="2656343" y="5792535"/>
                  <a:pt x="2653646" y="5792191"/>
                </a:cubicBezTo>
                <a:cubicBezTo>
                  <a:pt x="2650951" y="5791846"/>
                  <a:pt x="2647480" y="5791674"/>
                  <a:pt x="2643236" y="5791674"/>
                </a:cubicBezTo>
                <a:close/>
                <a:moveTo>
                  <a:pt x="2090785" y="5791674"/>
                </a:moveTo>
                <a:cubicBezTo>
                  <a:pt x="2086541" y="5791674"/>
                  <a:pt x="2083013" y="5791846"/>
                  <a:pt x="2080202" y="5792191"/>
                </a:cubicBezTo>
                <a:cubicBezTo>
                  <a:pt x="2077392" y="5792535"/>
                  <a:pt x="2075069" y="5793022"/>
                  <a:pt x="2073233" y="5793653"/>
                </a:cubicBezTo>
                <a:cubicBezTo>
                  <a:pt x="2071398" y="5794285"/>
                  <a:pt x="2070079" y="5795059"/>
                  <a:pt x="2069275" y="5795976"/>
                </a:cubicBezTo>
                <a:cubicBezTo>
                  <a:pt x="2068472" y="5796894"/>
                  <a:pt x="2067956" y="5797927"/>
                  <a:pt x="2067727" y="5799074"/>
                </a:cubicBezTo>
                <a:lnTo>
                  <a:pt x="2022469" y="6025362"/>
                </a:lnTo>
                <a:cubicBezTo>
                  <a:pt x="2022240" y="6026510"/>
                  <a:pt x="2022354" y="6027513"/>
                  <a:pt x="2022813" y="6028374"/>
                </a:cubicBezTo>
                <a:cubicBezTo>
                  <a:pt x="2023272" y="6029234"/>
                  <a:pt x="2024276" y="6029952"/>
                  <a:pt x="2025825" y="6030525"/>
                </a:cubicBezTo>
                <a:cubicBezTo>
                  <a:pt x="2027373" y="6031099"/>
                  <a:pt x="2029496" y="6031529"/>
                  <a:pt x="2032192" y="6031815"/>
                </a:cubicBezTo>
                <a:cubicBezTo>
                  <a:pt x="2034888" y="6032103"/>
                  <a:pt x="2038358" y="6032246"/>
                  <a:pt x="2042603" y="6032246"/>
                </a:cubicBezTo>
                <a:cubicBezTo>
                  <a:pt x="2046732" y="6032246"/>
                  <a:pt x="2050232" y="6032103"/>
                  <a:pt x="2053100" y="6031815"/>
                </a:cubicBezTo>
                <a:cubicBezTo>
                  <a:pt x="2055967" y="6031529"/>
                  <a:pt x="2058291" y="6031099"/>
                  <a:pt x="2060069" y="6030525"/>
                </a:cubicBezTo>
                <a:cubicBezTo>
                  <a:pt x="2061847" y="6029952"/>
                  <a:pt x="2063166" y="6029234"/>
                  <a:pt x="2064027" y="6028374"/>
                </a:cubicBezTo>
                <a:cubicBezTo>
                  <a:pt x="2064887" y="6027513"/>
                  <a:pt x="2065432" y="6026510"/>
                  <a:pt x="2065662" y="6025362"/>
                </a:cubicBezTo>
                <a:lnTo>
                  <a:pt x="2079600" y="5956185"/>
                </a:lnTo>
                <a:cubicBezTo>
                  <a:pt x="2081092" y="5948499"/>
                  <a:pt x="2083616" y="5941214"/>
                  <a:pt x="2087172" y="5934331"/>
                </a:cubicBezTo>
                <a:cubicBezTo>
                  <a:pt x="2090728" y="5927447"/>
                  <a:pt x="2094772" y="5921424"/>
                  <a:pt x="2099304" y="5916262"/>
                </a:cubicBezTo>
                <a:cubicBezTo>
                  <a:pt x="2103835" y="5911100"/>
                  <a:pt x="2108654" y="5907027"/>
                  <a:pt x="2113759" y="5904044"/>
                </a:cubicBezTo>
                <a:cubicBezTo>
                  <a:pt x="2118864" y="5901062"/>
                  <a:pt x="2123768" y="5899570"/>
                  <a:pt x="2128472" y="5899570"/>
                </a:cubicBezTo>
                <a:cubicBezTo>
                  <a:pt x="2130996" y="5899570"/>
                  <a:pt x="2133176" y="5900000"/>
                  <a:pt x="2135011" y="5900861"/>
                </a:cubicBezTo>
                <a:cubicBezTo>
                  <a:pt x="2136847" y="5901721"/>
                  <a:pt x="2138338" y="5902926"/>
                  <a:pt x="2139485" y="5904474"/>
                </a:cubicBezTo>
                <a:cubicBezTo>
                  <a:pt x="2140632" y="5906023"/>
                  <a:pt x="2141464" y="5907859"/>
                  <a:pt x="2141980" y="5909981"/>
                </a:cubicBezTo>
                <a:cubicBezTo>
                  <a:pt x="2142497" y="5912104"/>
                  <a:pt x="2142754" y="5914427"/>
                  <a:pt x="2142754" y="5916950"/>
                </a:cubicBezTo>
                <a:cubicBezTo>
                  <a:pt x="2142754" y="5919359"/>
                  <a:pt x="2142583" y="5922084"/>
                  <a:pt x="2142238" y="5925124"/>
                </a:cubicBezTo>
                <a:cubicBezTo>
                  <a:pt x="2141894" y="5928165"/>
                  <a:pt x="2141493" y="5930889"/>
                  <a:pt x="2141034" y="5933298"/>
                </a:cubicBezTo>
                <a:lnTo>
                  <a:pt x="2122621" y="6025362"/>
                </a:lnTo>
                <a:cubicBezTo>
                  <a:pt x="2122392" y="6026510"/>
                  <a:pt x="2122535" y="6027513"/>
                  <a:pt x="2123051" y="6028374"/>
                </a:cubicBezTo>
                <a:cubicBezTo>
                  <a:pt x="2123568" y="6029234"/>
                  <a:pt x="2124571" y="6029952"/>
                  <a:pt x="2126063" y="6030525"/>
                </a:cubicBezTo>
                <a:cubicBezTo>
                  <a:pt x="2127554" y="6031099"/>
                  <a:pt x="2129648" y="6031529"/>
                  <a:pt x="2132344" y="6031815"/>
                </a:cubicBezTo>
                <a:cubicBezTo>
                  <a:pt x="2135040" y="6032103"/>
                  <a:pt x="2138453" y="6032246"/>
                  <a:pt x="2142583" y="6032246"/>
                </a:cubicBezTo>
                <a:cubicBezTo>
                  <a:pt x="2146942" y="6032246"/>
                  <a:pt x="2150527" y="6032103"/>
                  <a:pt x="2153338" y="6031815"/>
                </a:cubicBezTo>
                <a:cubicBezTo>
                  <a:pt x="2156148" y="6031529"/>
                  <a:pt x="2158443" y="6031099"/>
                  <a:pt x="2160221" y="6030525"/>
                </a:cubicBezTo>
                <a:cubicBezTo>
                  <a:pt x="2161999" y="6029952"/>
                  <a:pt x="2163318" y="6029234"/>
                  <a:pt x="2164179" y="6028374"/>
                </a:cubicBezTo>
                <a:cubicBezTo>
                  <a:pt x="2165039" y="6027513"/>
                  <a:pt x="2165584" y="6026510"/>
                  <a:pt x="2165814" y="6025362"/>
                </a:cubicBezTo>
                <a:lnTo>
                  <a:pt x="2184743" y="5930545"/>
                </a:lnTo>
                <a:cubicBezTo>
                  <a:pt x="2185546" y="5926530"/>
                  <a:pt x="2186177" y="5922486"/>
                  <a:pt x="2186636" y="5918413"/>
                </a:cubicBezTo>
                <a:cubicBezTo>
                  <a:pt x="2187095" y="5914341"/>
                  <a:pt x="2187324" y="5910239"/>
                  <a:pt x="2187324" y="5906109"/>
                </a:cubicBezTo>
                <a:cubicBezTo>
                  <a:pt x="2187324" y="5899685"/>
                  <a:pt x="2186549" y="5893777"/>
                  <a:pt x="2185001" y="5888385"/>
                </a:cubicBezTo>
                <a:cubicBezTo>
                  <a:pt x="2183452" y="5882993"/>
                  <a:pt x="2180957" y="5878347"/>
                  <a:pt x="2177515" y="5874446"/>
                </a:cubicBezTo>
                <a:cubicBezTo>
                  <a:pt x="2174074" y="5870546"/>
                  <a:pt x="2169657" y="5867506"/>
                  <a:pt x="2164265" y="5865326"/>
                </a:cubicBezTo>
                <a:cubicBezTo>
                  <a:pt x="2158873" y="5863146"/>
                  <a:pt x="2152276" y="5862056"/>
                  <a:pt x="2144476" y="5862056"/>
                </a:cubicBezTo>
                <a:cubicBezTo>
                  <a:pt x="2138510" y="5862056"/>
                  <a:pt x="2132688" y="5863002"/>
                  <a:pt x="2127009" y="5864895"/>
                </a:cubicBezTo>
                <a:cubicBezTo>
                  <a:pt x="2121330" y="5866788"/>
                  <a:pt x="2116053" y="5869227"/>
                  <a:pt x="2111178" y="5872209"/>
                </a:cubicBezTo>
                <a:cubicBezTo>
                  <a:pt x="2106302" y="5875192"/>
                  <a:pt x="2101971" y="5878519"/>
                  <a:pt x="2098185" y="5882190"/>
                </a:cubicBezTo>
                <a:cubicBezTo>
                  <a:pt x="2094400" y="5885861"/>
                  <a:pt x="2091416" y="5889532"/>
                  <a:pt x="2089237" y="5893203"/>
                </a:cubicBezTo>
                <a:cubicBezTo>
                  <a:pt x="2090040" y="5891138"/>
                  <a:pt x="2090872" y="5888786"/>
                  <a:pt x="2091732" y="5886148"/>
                </a:cubicBezTo>
                <a:cubicBezTo>
                  <a:pt x="2092593" y="5883509"/>
                  <a:pt x="2093453" y="5880785"/>
                  <a:pt x="2094313" y="5877974"/>
                </a:cubicBezTo>
                <a:cubicBezTo>
                  <a:pt x="2095174" y="5875163"/>
                  <a:pt x="2095948" y="5872324"/>
                  <a:pt x="2096637" y="5869456"/>
                </a:cubicBezTo>
                <a:cubicBezTo>
                  <a:pt x="2097325" y="5866588"/>
                  <a:pt x="2097956" y="5863892"/>
                  <a:pt x="2098530" y="5861368"/>
                </a:cubicBezTo>
                <a:lnTo>
                  <a:pt x="2110747" y="5799074"/>
                </a:lnTo>
                <a:cubicBezTo>
                  <a:pt x="2110977" y="5797927"/>
                  <a:pt x="2110862" y="5796894"/>
                  <a:pt x="2110403" y="5795976"/>
                </a:cubicBezTo>
                <a:cubicBezTo>
                  <a:pt x="2109944" y="5795059"/>
                  <a:pt x="2108969" y="5794285"/>
                  <a:pt x="2107478" y="5793653"/>
                </a:cubicBezTo>
                <a:cubicBezTo>
                  <a:pt x="2105986" y="5793022"/>
                  <a:pt x="2103893" y="5792535"/>
                  <a:pt x="2101197" y="5792191"/>
                </a:cubicBezTo>
                <a:cubicBezTo>
                  <a:pt x="2098501" y="5791846"/>
                  <a:pt x="2095030" y="5791674"/>
                  <a:pt x="2090785" y="5791674"/>
                </a:cubicBezTo>
                <a:close/>
                <a:moveTo>
                  <a:pt x="4638700" y="5790298"/>
                </a:moveTo>
                <a:cubicBezTo>
                  <a:pt x="4634684" y="5790298"/>
                  <a:pt x="4631300" y="5790499"/>
                  <a:pt x="4628546" y="5790900"/>
                </a:cubicBezTo>
                <a:cubicBezTo>
                  <a:pt x="4625794" y="5791302"/>
                  <a:pt x="4623470" y="5792134"/>
                  <a:pt x="4621578" y="5793395"/>
                </a:cubicBezTo>
                <a:cubicBezTo>
                  <a:pt x="4619685" y="5794657"/>
                  <a:pt x="4618165" y="5796464"/>
                  <a:pt x="4617017" y="5798816"/>
                </a:cubicBezTo>
                <a:cubicBezTo>
                  <a:pt x="4615870" y="5801168"/>
                  <a:pt x="4614953" y="5804294"/>
                  <a:pt x="4614263" y="5808194"/>
                </a:cubicBezTo>
                <a:lnTo>
                  <a:pt x="4609273" y="5833318"/>
                </a:lnTo>
                <a:lnTo>
                  <a:pt x="4579676" y="5880125"/>
                </a:lnTo>
                <a:cubicBezTo>
                  <a:pt x="4578642" y="5881846"/>
                  <a:pt x="4578012" y="5883251"/>
                  <a:pt x="4577782" y="5884341"/>
                </a:cubicBezTo>
                <a:cubicBezTo>
                  <a:pt x="4577553" y="5885431"/>
                  <a:pt x="4577840" y="5886349"/>
                  <a:pt x="4578642" y="5887094"/>
                </a:cubicBezTo>
                <a:cubicBezTo>
                  <a:pt x="4579446" y="5887840"/>
                  <a:pt x="4580765" y="5888356"/>
                  <a:pt x="4582601" y="5888643"/>
                </a:cubicBezTo>
                <a:cubicBezTo>
                  <a:pt x="4584437" y="5888930"/>
                  <a:pt x="4586845" y="5889073"/>
                  <a:pt x="4589828" y="5889073"/>
                </a:cubicBezTo>
                <a:cubicBezTo>
                  <a:pt x="4595105" y="5889073"/>
                  <a:pt x="4599207" y="5888586"/>
                  <a:pt x="4602132" y="5887610"/>
                </a:cubicBezTo>
                <a:cubicBezTo>
                  <a:pt x="4605057" y="5886635"/>
                  <a:pt x="4607552" y="5885001"/>
                  <a:pt x="4609618" y="5882706"/>
                </a:cubicBezTo>
                <a:lnTo>
                  <a:pt x="4637668" y="5849838"/>
                </a:lnTo>
                <a:cubicBezTo>
                  <a:pt x="4643977" y="5842611"/>
                  <a:pt x="4648824" y="5834896"/>
                  <a:pt x="4652208" y="5826693"/>
                </a:cubicBezTo>
                <a:cubicBezTo>
                  <a:pt x="4655592" y="5818491"/>
                  <a:pt x="4657399" y="5810259"/>
                  <a:pt x="4657628" y="5801999"/>
                </a:cubicBezTo>
                <a:cubicBezTo>
                  <a:pt x="4657628" y="5799820"/>
                  <a:pt x="4657370" y="5798013"/>
                  <a:pt x="4656854" y="5796579"/>
                </a:cubicBezTo>
                <a:cubicBezTo>
                  <a:pt x="4656338" y="5795145"/>
                  <a:pt x="4655391" y="5793940"/>
                  <a:pt x="4654015" y="5792965"/>
                </a:cubicBezTo>
                <a:cubicBezTo>
                  <a:pt x="4652638" y="5791990"/>
                  <a:pt x="4650717" y="5791302"/>
                  <a:pt x="4648250" y="5790900"/>
                </a:cubicBezTo>
                <a:cubicBezTo>
                  <a:pt x="4645784" y="5790499"/>
                  <a:pt x="4642601" y="5790298"/>
                  <a:pt x="4638700" y="5790298"/>
                </a:cubicBezTo>
                <a:close/>
                <a:moveTo>
                  <a:pt x="4571072" y="5790298"/>
                </a:moveTo>
                <a:cubicBezTo>
                  <a:pt x="4567056" y="5790298"/>
                  <a:pt x="4563671" y="5790499"/>
                  <a:pt x="4560918" y="5790900"/>
                </a:cubicBezTo>
                <a:cubicBezTo>
                  <a:pt x="4558165" y="5791302"/>
                  <a:pt x="4555841" y="5792134"/>
                  <a:pt x="4553949" y="5793395"/>
                </a:cubicBezTo>
                <a:cubicBezTo>
                  <a:pt x="4552056" y="5794657"/>
                  <a:pt x="4550536" y="5796464"/>
                  <a:pt x="4549389" y="5798816"/>
                </a:cubicBezTo>
                <a:cubicBezTo>
                  <a:pt x="4548241" y="5801168"/>
                  <a:pt x="4547323" y="5804294"/>
                  <a:pt x="4546635" y="5808194"/>
                </a:cubicBezTo>
                <a:lnTo>
                  <a:pt x="4541473" y="5833318"/>
                </a:lnTo>
                <a:lnTo>
                  <a:pt x="4511875" y="5880125"/>
                </a:lnTo>
                <a:cubicBezTo>
                  <a:pt x="4510957" y="5881846"/>
                  <a:pt x="4510384" y="5883251"/>
                  <a:pt x="4510154" y="5884341"/>
                </a:cubicBezTo>
                <a:cubicBezTo>
                  <a:pt x="4509925" y="5885431"/>
                  <a:pt x="4510183" y="5886349"/>
                  <a:pt x="4510928" y="5887094"/>
                </a:cubicBezTo>
                <a:cubicBezTo>
                  <a:pt x="4511674" y="5887840"/>
                  <a:pt x="4512964" y="5888356"/>
                  <a:pt x="4514801" y="5888643"/>
                </a:cubicBezTo>
                <a:cubicBezTo>
                  <a:pt x="4516636" y="5888930"/>
                  <a:pt x="4519102" y="5889073"/>
                  <a:pt x="4522199" y="5889073"/>
                </a:cubicBezTo>
                <a:cubicBezTo>
                  <a:pt x="4527477" y="5889073"/>
                  <a:pt x="4531579" y="5888586"/>
                  <a:pt x="4534503" y="5887610"/>
                </a:cubicBezTo>
                <a:cubicBezTo>
                  <a:pt x="4537429" y="5886635"/>
                  <a:pt x="4539868" y="5885001"/>
                  <a:pt x="4541817" y="5882706"/>
                </a:cubicBezTo>
                <a:lnTo>
                  <a:pt x="4570039" y="5849838"/>
                </a:lnTo>
                <a:cubicBezTo>
                  <a:pt x="4576348" y="5842611"/>
                  <a:pt x="4581224" y="5834896"/>
                  <a:pt x="4584665" y="5826693"/>
                </a:cubicBezTo>
                <a:cubicBezTo>
                  <a:pt x="4588107" y="5818491"/>
                  <a:pt x="4589886" y="5810259"/>
                  <a:pt x="4590001" y="5801999"/>
                </a:cubicBezTo>
                <a:cubicBezTo>
                  <a:pt x="4590001" y="5799820"/>
                  <a:pt x="4589742" y="5798013"/>
                  <a:pt x="4589225" y="5796579"/>
                </a:cubicBezTo>
                <a:cubicBezTo>
                  <a:pt x="4588710" y="5795145"/>
                  <a:pt x="4587734" y="5793940"/>
                  <a:pt x="4586301" y="5792965"/>
                </a:cubicBezTo>
                <a:cubicBezTo>
                  <a:pt x="4584866" y="5791990"/>
                  <a:pt x="4582917" y="5791302"/>
                  <a:pt x="4580449" y="5790900"/>
                </a:cubicBezTo>
                <a:cubicBezTo>
                  <a:pt x="4577983" y="5790499"/>
                  <a:pt x="4574857" y="5790298"/>
                  <a:pt x="4571072" y="5790298"/>
                </a:cubicBezTo>
                <a:close/>
                <a:moveTo>
                  <a:pt x="5215743" y="5496474"/>
                </a:moveTo>
                <a:cubicBezTo>
                  <a:pt x="5214023" y="5496474"/>
                  <a:pt x="5212502" y="5497019"/>
                  <a:pt x="5211184" y="5498108"/>
                </a:cubicBezTo>
                <a:cubicBezTo>
                  <a:pt x="5209864" y="5499199"/>
                  <a:pt x="5208746" y="5500604"/>
                  <a:pt x="5207828" y="5502324"/>
                </a:cubicBezTo>
                <a:cubicBezTo>
                  <a:pt x="5206910" y="5504045"/>
                  <a:pt x="5206108" y="5505967"/>
                  <a:pt x="5205419" y="5508089"/>
                </a:cubicBezTo>
                <a:cubicBezTo>
                  <a:pt x="5204730" y="5510212"/>
                  <a:pt x="5204185" y="5512277"/>
                  <a:pt x="5203784" y="5514284"/>
                </a:cubicBezTo>
                <a:cubicBezTo>
                  <a:pt x="5203383" y="5516292"/>
                  <a:pt x="5203095" y="5518156"/>
                  <a:pt x="5202923" y="5519877"/>
                </a:cubicBezTo>
                <a:cubicBezTo>
                  <a:pt x="5202751" y="5521598"/>
                  <a:pt x="5202665" y="5522917"/>
                  <a:pt x="5202665" y="5523835"/>
                </a:cubicBezTo>
                <a:cubicBezTo>
                  <a:pt x="5202665" y="5526703"/>
                  <a:pt x="5203095" y="5528768"/>
                  <a:pt x="5203956" y="5530030"/>
                </a:cubicBezTo>
                <a:cubicBezTo>
                  <a:pt x="5204816" y="5531292"/>
                  <a:pt x="5206393" y="5531923"/>
                  <a:pt x="5208688" y="5531923"/>
                </a:cubicBezTo>
                <a:lnTo>
                  <a:pt x="5466296" y="5531923"/>
                </a:lnTo>
                <a:cubicBezTo>
                  <a:pt x="5467902" y="5531923"/>
                  <a:pt x="5469393" y="5531349"/>
                  <a:pt x="5470770" y="5530202"/>
                </a:cubicBezTo>
                <a:cubicBezTo>
                  <a:pt x="5472147" y="5529055"/>
                  <a:pt x="5473293" y="5527564"/>
                  <a:pt x="5474212" y="5525728"/>
                </a:cubicBezTo>
                <a:cubicBezTo>
                  <a:pt x="5475129" y="5523892"/>
                  <a:pt x="5475904" y="5521885"/>
                  <a:pt x="5476535" y="5519705"/>
                </a:cubicBezTo>
                <a:cubicBezTo>
                  <a:pt x="5477166" y="5517525"/>
                  <a:pt x="5477682" y="5515374"/>
                  <a:pt x="5478084" y="5513252"/>
                </a:cubicBezTo>
                <a:cubicBezTo>
                  <a:pt x="5478485" y="5511130"/>
                  <a:pt x="5478773" y="5509208"/>
                  <a:pt x="5478944" y="5507487"/>
                </a:cubicBezTo>
                <a:cubicBezTo>
                  <a:pt x="5479116" y="5505766"/>
                  <a:pt x="5479203" y="5504447"/>
                  <a:pt x="5479203" y="5503529"/>
                </a:cubicBezTo>
                <a:cubicBezTo>
                  <a:pt x="5479203" y="5501235"/>
                  <a:pt x="5478743" y="5499485"/>
                  <a:pt x="5477825" y="5498281"/>
                </a:cubicBezTo>
                <a:cubicBezTo>
                  <a:pt x="5476908" y="5497076"/>
                  <a:pt x="5475474" y="5496474"/>
                  <a:pt x="5473524" y="5496474"/>
                </a:cubicBezTo>
                <a:close/>
                <a:moveTo>
                  <a:pt x="12943253" y="5479782"/>
                </a:moveTo>
                <a:cubicBezTo>
                  <a:pt x="12949677" y="5479782"/>
                  <a:pt x="12955327" y="5481359"/>
                  <a:pt x="12960203" y="5484514"/>
                </a:cubicBezTo>
                <a:cubicBezTo>
                  <a:pt x="12965078" y="5487669"/>
                  <a:pt x="12969524" y="5492401"/>
                  <a:pt x="12973539" y="5498711"/>
                </a:cubicBezTo>
                <a:lnTo>
                  <a:pt x="12968721" y="5521942"/>
                </a:lnTo>
                <a:cubicBezTo>
                  <a:pt x="12967115" y="5529858"/>
                  <a:pt x="12964562" y="5537286"/>
                  <a:pt x="12961063" y="5544227"/>
                </a:cubicBezTo>
                <a:cubicBezTo>
                  <a:pt x="12957565" y="5551167"/>
                  <a:pt x="12953521" y="5557248"/>
                  <a:pt x="12948931" y="5562467"/>
                </a:cubicBezTo>
                <a:cubicBezTo>
                  <a:pt x="12944342" y="5567687"/>
                  <a:pt x="12939410" y="5571817"/>
                  <a:pt x="12934132" y="5574857"/>
                </a:cubicBezTo>
                <a:cubicBezTo>
                  <a:pt x="12928855" y="5577898"/>
                  <a:pt x="12923692" y="5579417"/>
                  <a:pt x="12918645" y="5579417"/>
                </a:cubicBezTo>
                <a:cubicBezTo>
                  <a:pt x="12915088" y="5579417"/>
                  <a:pt x="12912163" y="5578701"/>
                  <a:pt x="12909869" y="5577266"/>
                </a:cubicBezTo>
                <a:cubicBezTo>
                  <a:pt x="12907575" y="5575833"/>
                  <a:pt x="12905739" y="5573911"/>
                  <a:pt x="12904362" y="5571502"/>
                </a:cubicBezTo>
                <a:cubicBezTo>
                  <a:pt x="12902985" y="5569093"/>
                  <a:pt x="12902039" y="5566339"/>
                  <a:pt x="12901523" y="5563242"/>
                </a:cubicBezTo>
                <a:cubicBezTo>
                  <a:pt x="12901006" y="5560144"/>
                  <a:pt x="12900748" y="5556875"/>
                  <a:pt x="12900748" y="5553433"/>
                </a:cubicBezTo>
                <a:cubicBezTo>
                  <a:pt x="12900748" y="5548730"/>
                  <a:pt x="12901121" y="5543596"/>
                  <a:pt x="12901867" y="5538032"/>
                </a:cubicBezTo>
                <a:cubicBezTo>
                  <a:pt x="12902612" y="5532468"/>
                  <a:pt x="12903760" y="5526961"/>
                  <a:pt x="12905308" y="5521512"/>
                </a:cubicBezTo>
                <a:cubicBezTo>
                  <a:pt x="12906857" y="5516063"/>
                  <a:pt x="12908807" y="5510814"/>
                  <a:pt x="12911159" y="5505766"/>
                </a:cubicBezTo>
                <a:cubicBezTo>
                  <a:pt x="12913511" y="5500719"/>
                  <a:pt x="12916236" y="5496273"/>
                  <a:pt x="12919333" y="5492430"/>
                </a:cubicBezTo>
                <a:cubicBezTo>
                  <a:pt x="12922431" y="5488587"/>
                  <a:pt x="12925987" y="5485518"/>
                  <a:pt x="12930002" y="5483223"/>
                </a:cubicBezTo>
                <a:cubicBezTo>
                  <a:pt x="12934017" y="5480929"/>
                  <a:pt x="12938434" y="5479782"/>
                  <a:pt x="12943253" y="5479782"/>
                </a:cubicBezTo>
                <a:close/>
                <a:moveTo>
                  <a:pt x="9047528" y="5479782"/>
                </a:moveTo>
                <a:cubicBezTo>
                  <a:pt x="9053953" y="5479782"/>
                  <a:pt x="9059602" y="5481388"/>
                  <a:pt x="9064478" y="5484600"/>
                </a:cubicBezTo>
                <a:cubicBezTo>
                  <a:pt x="9069354" y="5487813"/>
                  <a:pt x="9073798" y="5492573"/>
                  <a:pt x="9077814" y="5498883"/>
                </a:cubicBezTo>
                <a:lnTo>
                  <a:pt x="9072996" y="5522286"/>
                </a:lnTo>
                <a:cubicBezTo>
                  <a:pt x="9071390" y="5530202"/>
                  <a:pt x="9068838" y="5537630"/>
                  <a:pt x="9065338" y="5544571"/>
                </a:cubicBezTo>
                <a:cubicBezTo>
                  <a:pt x="9061839" y="5551512"/>
                  <a:pt x="9057796" y="5557534"/>
                  <a:pt x="9053207" y="5562639"/>
                </a:cubicBezTo>
                <a:cubicBezTo>
                  <a:pt x="9048618" y="5567745"/>
                  <a:pt x="9043684" y="5571817"/>
                  <a:pt x="9038408" y="5574857"/>
                </a:cubicBezTo>
                <a:cubicBezTo>
                  <a:pt x="9033131" y="5577898"/>
                  <a:pt x="9027968" y="5579417"/>
                  <a:pt x="9022920" y="5579417"/>
                </a:cubicBezTo>
                <a:cubicBezTo>
                  <a:pt x="9016726" y="5579417"/>
                  <a:pt x="9012193" y="5577209"/>
                  <a:pt x="9009326" y="5572792"/>
                </a:cubicBezTo>
                <a:cubicBezTo>
                  <a:pt x="9006458" y="5568376"/>
                  <a:pt x="9005024" y="5561808"/>
                  <a:pt x="9005024" y="5553089"/>
                </a:cubicBezTo>
                <a:cubicBezTo>
                  <a:pt x="9005024" y="5548156"/>
                  <a:pt x="9005425" y="5542936"/>
                  <a:pt x="9006228" y="5537429"/>
                </a:cubicBezTo>
                <a:cubicBezTo>
                  <a:pt x="9007030" y="5531923"/>
                  <a:pt x="9008207" y="5526416"/>
                  <a:pt x="9009756" y="5520909"/>
                </a:cubicBezTo>
                <a:cubicBezTo>
                  <a:pt x="9011304" y="5515403"/>
                  <a:pt x="9013254" y="5510154"/>
                  <a:pt x="9015606" y="5505164"/>
                </a:cubicBezTo>
                <a:cubicBezTo>
                  <a:pt x="9017958" y="5500173"/>
                  <a:pt x="9020712" y="5495814"/>
                  <a:pt x="9023866" y="5492086"/>
                </a:cubicBezTo>
                <a:cubicBezTo>
                  <a:pt x="9027022" y="5488357"/>
                  <a:pt x="9030578" y="5485374"/>
                  <a:pt x="9034536" y="5483137"/>
                </a:cubicBezTo>
                <a:cubicBezTo>
                  <a:pt x="9038494" y="5480900"/>
                  <a:pt x="9042824" y="5479782"/>
                  <a:pt x="9047528" y="5479782"/>
                </a:cubicBezTo>
                <a:close/>
                <a:moveTo>
                  <a:pt x="6485304" y="5479782"/>
                </a:moveTo>
                <a:cubicBezTo>
                  <a:pt x="6491728" y="5479782"/>
                  <a:pt x="6497378" y="5481359"/>
                  <a:pt x="6502254" y="5484514"/>
                </a:cubicBezTo>
                <a:cubicBezTo>
                  <a:pt x="6507129" y="5487669"/>
                  <a:pt x="6511575" y="5492401"/>
                  <a:pt x="6515590" y="5498711"/>
                </a:cubicBezTo>
                <a:lnTo>
                  <a:pt x="6510772" y="5521942"/>
                </a:lnTo>
                <a:cubicBezTo>
                  <a:pt x="6509166" y="5529858"/>
                  <a:pt x="6506613" y="5537286"/>
                  <a:pt x="6503114" y="5544227"/>
                </a:cubicBezTo>
                <a:cubicBezTo>
                  <a:pt x="6499615" y="5551167"/>
                  <a:pt x="6495571" y="5557248"/>
                  <a:pt x="6490982" y="5562467"/>
                </a:cubicBezTo>
                <a:cubicBezTo>
                  <a:pt x="6486393" y="5567687"/>
                  <a:pt x="6481460" y="5571817"/>
                  <a:pt x="6476183" y="5574857"/>
                </a:cubicBezTo>
                <a:cubicBezTo>
                  <a:pt x="6470906" y="5577898"/>
                  <a:pt x="6465743" y="5579417"/>
                  <a:pt x="6460697" y="5579417"/>
                </a:cubicBezTo>
                <a:cubicBezTo>
                  <a:pt x="6457140" y="5579417"/>
                  <a:pt x="6454214" y="5578701"/>
                  <a:pt x="6451920" y="5577266"/>
                </a:cubicBezTo>
                <a:cubicBezTo>
                  <a:pt x="6449625" y="5575833"/>
                  <a:pt x="6447789" y="5573911"/>
                  <a:pt x="6446413" y="5571502"/>
                </a:cubicBezTo>
                <a:cubicBezTo>
                  <a:pt x="6445037" y="5569093"/>
                  <a:pt x="6444090" y="5566339"/>
                  <a:pt x="6443573" y="5563242"/>
                </a:cubicBezTo>
                <a:cubicBezTo>
                  <a:pt x="6443058" y="5560144"/>
                  <a:pt x="6442799" y="5556875"/>
                  <a:pt x="6442799" y="5553433"/>
                </a:cubicBezTo>
                <a:cubicBezTo>
                  <a:pt x="6442799" y="5548730"/>
                  <a:pt x="6443172" y="5543596"/>
                  <a:pt x="6443919" y="5538032"/>
                </a:cubicBezTo>
                <a:cubicBezTo>
                  <a:pt x="6444663" y="5532468"/>
                  <a:pt x="6445811" y="5526961"/>
                  <a:pt x="6447359" y="5521512"/>
                </a:cubicBezTo>
                <a:cubicBezTo>
                  <a:pt x="6448909" y="5516063"/>
                  <a:pt x="6450858" y="5510814"/>
                  <a:pt x="6453210" y="5505766"/>
                </a:cubicBezTo>
                <a:cubicBezTo>
                  <a:pt x="6455562" y="5500719"/>
                  <a:pt x="6458287" y="5496273"/>
                  <a:pt x="6461384" y="5492430"/>
                </a:cubicBezTo>
                <a:cubicBezTo>
                  <a:pt x="6464481" y="5488587"/>
                  <a:pt x="6468038" y="5485518"/>
                  <a:pt x="6472054" y="5483223"/>
                </a:cubicBezTo>
                <a:cubicBezTo>
                  <a:pt x="6476068" y="5480929"/>
                  <a:pt x="6480486" y="5479782"/>
                  <a:pt x="6485304" y="5479782"/>
                </a:cubicBezTo>
                <a:close/>
                <a:moveTo>
                  <a:pt x="4265979" y="5479782"/>
                </a:moveTo>
                <a:cubicBezTo>
                  <a:pt x="4272403" y="5479782"/>
                  <a:pt x="4278052" y="5481359"/>
                  <a:pt x="4282928" y="5484514"/>
                </a:cubicBezTo>
                <a:cubicBezTo>
                  <a:pt x="4287804" y="5487669"/>
                  <a:pt x="4292249" y="5492401"/>
                  <a:pt x="4296265" y="5498711"/>
                </a:cubicBezTo>
                <a:lnTo>
                  <a:pt x="4291446" y="5521942"/>
                </a:lnTo>
                <a:cubicBezTo>
                  <a:pt x="4289840" y="5529858"/>
                  <a:pt x="4287289" y="5537286"/>
                  <a:pt x="4283789" y="5544227"/>
                </a:cubicBezTo>
                <a:cubicBezTo>
                  <a:pt x="4280289" y="5551167"/>
                  <a:pt x="4276246" y="5557248"/>
                  <a:pt x="4271657" y="5562467"/>
                </a:cubicBezTo>
                <a:cubicBezTo>
                  <a:pt x="4267069" y="5567687"/>
                  <a:pt x="4262135" y="5571817"/>
                  <a:pt x="4256858" y="5574857"/>
                </a:cubicBezTo>
                <a:cubicBezTo>
                  <a:pt x="4251581" y="5577898"/>
                  <a:pt x="4246419" y="5579417"/>
                  <a:pt x="4241371" y="5579417"/>
                </a:cubicBezTo>
                <a:cubicBezTo>
                  <a:pt x="4237814" y="5579417"/>
                  <a:pt x="4234889" y="5578701"/>
                  <a:pt x="4232594" y="5577266"/>
                </a:cubicBezTo>
                <a:cubicBezTo>
                  <a:pt x="4230299" y="5575833"/>
                  <a:pt x="4228465" y="5573911"/>
                  <a:pt x="4227087" y="5571502"/>
                </a:cubicBezTo>
                <a:cubicBezTo>
                  <a:pt x="4225711" y="5569093"/>
                  <a:pt x="4224765" y="5566339"/>
                  <a:pt x="4224249" y="5563242"/>
                </a:cubicBezTo>
                <a:cubicBezTo>
                  <a:pt x="4223733" y="5560144"/>
                  <a:pt x="4223474" y="5556875"/>
                  <a:pt x="4223474" y="5553433"/>
                </a:cubicBezTo>
                <a:cubicBezTo>
                  <a:pt x="4223474" y="5548730"/>
                  <a:pt x="4223846" y="5543596"/>
                  <a:pt x="4224593" y="5538032"/>
                </a:cubicBezTo>
                <a:cubicBezTo>
                  <a:pt x="4225338" y="5532468"/>
                  <a:pt x="4226486" y="5526961"/>
                  <a:pt x="4228035" y="5521512"/>
                </a:cubicBezTo>
                <a:cubicBezTo>
                  <a:pt x="4229583" y="5516063"/>
                  <a:pt x="4231534" y="5510814"/>
                  <a:pt x="4233885" y="5505766"/>
                </a:cubicBezTo>
                <a:cubicBezTo>
                  <a:pt x="4236236" y="5500719"/>
                  <a:pt x="4238962" y="5496273"/>
                  <a:pt x="4242059" y="5492430"/>
                </a:cubicBezTo>
                <a:cubicBezTo>
                  <a:pt x="4245156" y="5488587"/>
                  <a:pt x="4248712" y="5485518"/>
                  <a:pt x="4252728" y="5483223"/>
                </a:cubicBezTo>
                <a:cubicBezTo>
                  <a:pt x="4256744" y="5480929"/>
                  <a:pt x="4261160" y="5479782"/>
                  <a:pt x="4265979" y="5479782"/>
                </a:cubicBezTo>
                <a:close/>
                <a:moveTo>
                  <a:pt x="3234405" y="5479782"/>
                </a:moveTo>
                <a:cubicBezTo>
                  <a:pt x="3238190" y="5479782"/>
                  <a:pt x="3241231" y="5480585"/>
                  <a:pt x="3243525" y="5482191"/>
                </a:cubicBezTo>
                <a:cubicBezTo>
                  <a:pt x="3245819" y="5483797"/>
                  <a:pt x="3247626" y="5485862"/>
                  <a:pt x="3248946" y="5488386"/>
                </a:cubicBezTo>
                <a:cubicBezTo>
                  <a:pt x="3250265" y="5490910"/>
                  <a:pt x="3251126" y="5493720"/>
                  <a:pt x="3251527" y="5496818"/>
                </a:cubicBezTo>
                <a:cubicBezTo>
                  <a:pt x="3251928" y="5499915"/>
                  <a:pt x="3252129" y="5502898"/>
                  <a:pt x="3252129" y="5505766"/>
                </a:cubicBezTo>
                <a:cubicBezTo>
                  <a:pt x="3252129" y="5511044"/>
                  <a:pt x="3251728" y="5516493"/>
                  <a:pt x="3250925" y="5522114"/>
                </a:cubicBezTo>
                <a:cubicBezTo>
                  <a:pt x="3250122" y="5527736"/>
                  <a:pt x="3248917" y="5533271"/>
                  <a:pt x="3247311" y="5538720"/>
                </a:cubicBezTo>
                <a:cubicBezTo>
                  <a:pt x="3245705" y="5544170"/>
                  <a:pt x="3243726" y="5549361"/>
                  <a:pt x="3241374" y="5554293"/>
                </a:cubicBezTo>
                <a:cubicBezTo>
                  <a:pt x="3239023" y="5559227"/>
                  <a:pt x="3236269" y="5563529"/>
                  <a:pt x="3233114" y="5567200"/>
                </a:cubicBezTo>
                <a:cubicBezTo>
                  <a:pt x="3229959" y="5570871"/>
                  <a:pt x="3226432" y="5573825"/>
                  <a:pt x="3222531" y="5576062"/>
                </a:cubicBezTo>
                <a:cubicBezTo>
                  <a:pt x="3218630" y="5578299"/>
                  <a:pt x="3214386" y="5579417"/>
                  <a:pt x="3209797" y="5579417"/>
                </a:cubicBezTo>
                <a:cubicBezTo>
                  <a:pt x="3203373" y="5579417"/>
                  <a:pt x="3197722" y="5577898"/>
                  <a:pt x="3192847" y="5574857"/>
                </a:cubicBezTo>
                <a:cubicBezTo>
                  <a:pt x="3187971" y="5571817"/>
                  <a:pt x="3183526" y="5567143"/>
                  <a:pt x="3179510" y="5560833"/>
                </a:cubicBezTo>
                <a:lnTo>
                  <a:pt x="3184329" y="5537601"/>
                </a:lnTo>
                <a:cubicBezTo>
                  <a:pt x="3185820" y="5529686"/>
                  <a:pt x="3188344" y="5522229"/>
                  <a:pt x="3191900" y="5515231"/>
                </a:cubicBezTo>
                <a:cubicBezTo>
                  <a:pt x="3195457" y="5508233"/>
                  <a:pt x="3199529" y="5502095"/>
                  <a:pt x="3204118" y="5496818"/>
                </a:cubicBezTo>
                <a:cubicBezTo>
                  <a:pt x="3208707" y="5491541"/>
                  <a:pt x="3213611" y="5487382"/>
                  <a:pt x="3218831" y="5484342"/>
                </a:cubicBezTo>
                <a:cubicBezTo>
                  <a:pt x="3224051" y="5481302"/>
                  <a:pt x="3229242" y="5479782"/>
                  <a:pt x="3234405" y="5479782"/>
                </a:cubicBezTo>
                <a:close/>
                <a:moveTo>
                  <a:pt x="1741854" y="5479782"/>
                </a:moveTo>
                <a:cubicBezTo>
                  <a:pt x="1748279" y="5479782"/>
                  <a:pt x="1753929" y="5481388"/>
                  <a:pt x="1758804" y="5484600"/>
                </a:cubicBezTo>
                <a:cubicBezTo>
                  <a:pt x="1763680" y="5487813"/>
                  <a:pt x="1768125" y="5492573"/>
                  <a:pt x="1772141" y="5498883"/>
                </a:cubicBezTo>
                <a:lnTo>
                  <a:pt x="1767322" y="5522286"/>
                </a:lnTo>
                <a:cubicBezTo>
                  <a:pt x="1765716" y="5530202"/>
                  <a:pt x="1763163" y="5537630"/>
                  <a:pt x="1759665" y="5544571"/>
                </a:cubicBezTo>
                <a:cubicBezTo>
                  <a:pt x="1756165" y="5551512"/>
                  <a:pt x="1752122" y="5557534"/>
                  <a:pt x="1747532" y="5562639"/>
                </a:cubicBezTo>
                <a:cubicBezTo>
                  <a:pt x="1742944" y="5567745"/>
                  <a:pt x="1738011" y="5571817"/>
                  <a:pt x="1732734" y="5574857"/>
                </a:cubicBezTo>
                <a:cubicBezTo>
                  <a:pt x="1727456" y="5577898"/>
                  <a:pt x="1722293" y="5579417"/>
                  <a:pt x="1717246" y="5579417"/>
                </a:cubicBezTo>
                <a:cubicBezTo>
                  <a:pt x="1711051" y="5579417"/>
                  <a:pt x="1706519" y="5577209"/>
                  <a:pt x="1703652" y="5572792"/>
                </a:cubicBezTo>
                <a:cubicBezTo>
                  <a:pt x="1700784" y="5568376"/>
                  <a:pt x="1699350" y="5561808"/>
                  <a:pt x="1699350" y="5553089"/>
                </a:cubicBezTo>
                <a:cubicBezTo>
                  <a:pt x="1699350" y="5548156"/>
                  <a:pt x="1699751" y="5542936"/>
                  <a:pt x="1700554" y="5537429"/>
                </a:cubicBezTo>
                <a:cubicBezTo>
                  <a:pt x="1701357" y="5531923"/>
                  <a:pt x="1702533" y="5526416"/>
                  <a:pt x="1704082" y="5520909"/>
                </a:cubicBezTo>
                <a:cubicBezTo>
                  <a:pt x="1705631" y="5515403"/>
                  <a:pt x="1707581" y="5510154"/>
                  <a:pt x="1709933" y="5505164"/>
                </a:cubicBezTo>
                <a:cubicBezTo>
                  <a:pt x="1712285" y="5500173"/>
                  <a:pt x="1715038" y="5495814"/>
                  <a:pt x="1718193" y="5492086"/>
                </a:cubicBezTo>
                <a:cubicBezTo>
                  <a:pt x="1721348" y="5488357"/>
                  <a:pt x="1724904" y="5485374"/>
                  <a:pt x="1728862" y="5483137"/>
                </a:cubicBezTo>
                <a:cubicBezTo>
                  <a:pt x="1732820" y="5480900"/>
                  <a:pt x="1737151" y="5479782"/>
                  <a:pt x="1741854" y="5479782"/>
                </a:cubicBezTo>
                <a:close/>
                <a:moveTo>
                  <a:pt x="10749001" y="5477028"/>
                </a:moveTo>
                <a:cubicBezTo>
                  <a:pt x="10754049" y="5477028"/>
                  <a:pt x="10758322" y="5477717"/>
                  <a:pt x="10761821" y="5479093"/>
                </a:cubicBezTo>
                <a:cubicBezTo>
                  <a:pt x="10765320" y="5480470"/>
                  <a:pt x="10768188" y="5482449"/>
                  <a:pt x="10770425" y="5485030"/>
                </a:cubicBezTo>
                <a:cubicBezTo>
                  <a:pt x="10772662" y="5487611"/>
                  <a:pt x="10774269" y="5490766"/>
                  <a:pt x="10775243" y="5494495"/>
                </a:cubicBezTo>
                <a:cubicBezTo>
                  <a:pt x="10776219" y="5498224"/>
                  <a:pt x="10776706" y="5502497"/>
                  <a:pt x="10776706" y="5507315"/>
                </a:cubicBezTo>
                <a:cubicBezTo>
                  <a:pt x="10776706" y="5512477"/>
                  <a:pt x="10776305" y="5517869"/>
                  <a:pt x="10775501" y="5523491"/>
                </a:cubicBezTo>
                <a:cubicBezTo>
                  <a:pt x="10774699" y="5529112"/>
                  <a:pt x="10773436" y="5534705"/>
                  <a:pt x="10771715" y="5540269"/>
                </a:cubicBezTo>
                <a:cubicBezTo>
                  <a:pt x="10769995" y="5545833"/>
                  <a:pt x="10767816" y="5551110"/>
                  <a:pt x="10765176" y="5556100"/>
                </a:cubicBezTo>
                <a:cubicBezTo>
                  <a:pt x="10762538" y="5561091"/>
                  <a:pt x="10759412" y="5565508"/>
                  <a:pt x="10755798" y="5569351"/>
                </a:cubicBezTo>
                <a:cubicBezTo>
                  <a:pt x="10752184" y="5573194"/>
                  <a:pt x="10748083" y="5576234"/>
                  <a:pt x="10743494" y="5578471"/>
                </a:cubicBezTo>
                <a:cubicBezTo>
                  <a:pt x="10738906" y="5580708"/>
                  <a:pt x="10733743" y="5581827"/>
                  <a:pt x="10728006" y="5581827"/>
                </a:cubicBezTo>
                <a:cubicBezTo>
                  <a:pt x="10722959" y="5581827"/>
                  <a:pt x="10718686" y="5581138"/>
                  <a:pt x="10715186" y="5579762"/>
                </a:cubicBezTo>
                <a:cubicBezTo>
                  <a:pt x="10711688" y="5578385"/>
                  <a:pt x="10708819" y="5576406"/>
                  <a:pt x="10706582" y="5573825"/>
                </a:cubicBezTo>
                <a:cubicBezTo>
                  <a:pt x="10704345" y="5571244"/>
                  <a:pt x="10702739" y="5568060"/>
                  <a:pt x="10701764" y="5564274"/>
                </a:cubicBezTo>
                <a:cubicBezTo>
                  <a:pt x="10700790" y="5560488"/>
                  <a:pt x="10700301" y="5556186"/>
                  <a:pt x="10700301" y="5551368"/>
                </a:cubicBezTo>
                <a:cubicBezTo>
                  <a:pt x="10700301" y="5546206"/>
                  <a:pt x="10700703" y="5540785"/>
                  <a:pt x="10701506" y="5535106"/>
                </a:cubicBezTo>
                <a:cubicBezTo>
                  <a:pt x="10702309" y="5529427"/>
                  <a:pt x="10703571" y="5523835"/>
                  <a:pt x="10705292" y="5518328"/>
                </a:cubicBezTo>
                <a:cubicBezTo>
                  <a:pt x="10707012" y="5512822"/>
                  <a:pt x="10709192" y="5507573"/>
                  <a:pt x="10711831" y="5502583"/>
                </a:cubicBezTo>
                <a:cubicBezTo>
                  <a:pt x="10714470" y="5497592"/>
                  <a:pt x="10717595" y="5493204"/>
                  <a:pt x="10721209" y="5489418"/>
                </a:cubicBezTo>
                <a:cubicBezTo>
                  <a:pt x="10724823" y="5485632"/>
                  <a:pt x="10728925" y="5482621"/>
                  <a:pt x="10733513" y="5480384"/>
                </a:cubicBezTo>
                <a:cubicBezTo>
                  <a:pt x="10738102" y="5478147"/>
                  <a:pt x="10743265" y="5477028"/>
                  <a:pt x="10749001" y="5477028"/>
                </a:cubicBezTo>
                <a:close/>
                <a:moveTo>
                  <a:pt x="9491701" y="5477028"/>
                </a:moveTo>
                <a:cubicBezTo>
                  <a:pt x="9496748" y="5477028"/>
                  <a:pt x="9501021" y="5477717"/>
                  <a:pt x="9504521" y="5479093"/>
                </a:cubicBezTo>
                <a:cubicBezTo>
                  <a:pt x="9508020" y="5480470"/>
                  <a:pt x="9510888" y="5482449"/>
                  <a:pt x="9513125" y="5485030"/>
                </a:cubicBezTo>
                <a:cubicBezTo>
                  <a:pt x="9515362" y="5487611"/>
                  <a:pt x="9516968" y="5490766"/>
                  <a:pt x="9517943" y="5494495"/>
                </a:cubicBezTo>
                <a:cubicBezTo>
                  <a:pt x="9518918" y="5498224"/>
                  <a:pt x="9519406" y="5502497"/>
                  <a:pt x="9519406" y="5507315"/>
                </a:cubicBezTo>
                <a:cubicBezTo>
                  <a:pt x="9519406" y="5512477"/>
                  <a:pt x="9519004" y="5517869"/>
                  <a:pt x="9518201" y="5523491"/>
                </a:cubicBezTo>
                <a:cubicBezTo>
                  <a:pt x="9517398" y="5529112"/>
                  <a:pt x="9516136" y="5534705"/>
                  <a:pt x="9514415" y="5540269"/>
                </a:cubicBezTo>
                <a:cubicBezTo>
                  <a:pt x="9512695" y="5545833"/>
                  <a:pt x="9510515" y="5551110"/>
                  <a:pt x="9507876" y="5556100"/>
                </a:cubicBezTo>
                <a:cubicBezTo>
                  <a:pt x="9505237" y="5561091"/>
                  <a:pt x="9502112" y="5565508"/>
                  <a:pt x="9498498" y="5569351"/>
                </a:cubicBezTo>
                <a:cubicBezTo>
                  <a:pt x="9494884" y="5573194"/>
                  <a:pt x="9490783" y="5576234"/>
                  <a:pt x="9486194" y="5578471"/>
                </a:cubicBezTo>
                <a:cubicBezTo>
                  <a:pt x="9481605" y="5580708"/>
                  <a:pt x="9476443" y="5581827"/>
                  <a:pt x="9470706" y="5581827"/>
                </a:cubicBezTo>
                <a:cubicBezTo>
                  <a:pt x="9465659" y="5581827"/>
                  <a:pt x="9461386" y="5581138"/>
                  <a:pt x="9457886" y="5579762"/>
                </a:cubicBezTo>
                <a:cubicBezTo>
                  <a:pt x="9454387" y="5578385"/>
                  <a:pt x="9451519" y="5576406"/>
                  <a:pt x="9449282" y="5573825"/>
                </a:cubicBezTo>
                <a:cubicBezTo>
                  <a:pt x="9447045" y="5571244"/>
                  <a:pt x="9445439" y="5568060"/>
                  <a:pt x="9444464" y="5564274"/>
                </a:cubicBezTo>
                <a:cubicBezTo>
                  <a:pt x="9443489" y="5560488"/>
                  <a:pt x="9443001" y="5556186"/>
                  <a:pt x="9443001" y="5551368"/>
                </a:cubicBezTo>
                <a:cubicBezTo>
                  <a:pt x="9443001" y="5546206"/>
                  <a:pt x="9443403" y="5540785"/>
                  <a:pt x="9444206" y="5535106"/>
                </a:cubicBezTo>
                <a:cubicBezTo>
                  <a:pt x="9445009" y="5529427"/>
                  <a:pt x="9446271" y="5523835"/>
                  <a:pt x="9447992" y="5518328"/>
                </a:cubicBezTo>
                <a:cubicBezTo>
                  <a:pt x="9449712" y="5512822"/>
                  <a:pt x="9451892" y="5507573"/>
                  <a:pt x="9454531" y="5502583"/>
                </a:cubicBezTo>
                <a:cubicBezTo>
                  <a:pt x="9457169" y="5497592"/>
                  <a:pt x="9460295" y="5493204"/>
                  <a:pt x="9463909" y="5489418"/>
                </a:cubicBezTo>
                <a:cubicBezTo>
                  <a:pt x="9467523" y="5485632"/>
                  <a:pt x="9471624" y="5482621"/>
                  <a:pt x="9476213" y="5480384"/>
                </a:cubicBezTo>
                <a:cubicBezTo>
                  <a:pt x="9480802" y="5478147"/>
                  <a:pt x="9485964" y="5477028"/>
                  <a:pt x="9491701" y="5477028"/>
                </a:cubicBezTo>
                <a:close/>
                <a:moveTo>
                  <a:pt x="3500476" y="5477028"/>
                </a:moveTo>
                <a:cubicBezTo>
                  <a:pt x="3505525" y="5477028"/>
                  <a:pt x="3509797" y="5477717"/>
                  <a:pt x="3513296" y="5479093"/>
                </a:cubicBezTo>
                <a:cubicBezTo>
                  <a:pt x="3516796" y="5480470"/>
                  <a:pt x="3519663" y="5482449"/>
                  <a:pt x="3521901" y="5485030"/>
                </a:cubicBezTo>
                <a:cubicBezTo>
                  <a:pt x="3524137" y="5487611"/>
                  <a:pt x="3525744" y="5490766"/>
                  <a:pt x="3526719" y="5494495"/>
                </a:cubicBezTo>
                <a:cubicBezTo>
                  <a:pt x="3527694" y="5498224"/>
                  <a:pt x="3528182" y="5502497"/>
                  <a:pt x="3528182" y="5507315"/>
                </a:cubicBezTo>
                <a:cubicBezTo>
                  <a:pt x="3528182" y="5512477"/>
                  <a:pt x="3527780" y="5517869"/>
                  <a:pt x="3526978" y="5523491"/>
                </a:cubicBezTo>
                <a:cubicBezTo>
                  <a:pt x="3526174" y="5529112"/>
                  <a:pt x="3524912" y="5534705"/>
                  <a:pt x="3523191" y="5540269"/>
                </a:cubicBezTo>
                <a:cubicBezTo>
                  <a:pt x="3521470" y="5545833"/>
                  <a:pt x="3519290" y="5551110"/>
                  <a:pt x="3516653" y="5556100"/>
                </a:cubicBezTo>
                <a:cubicBezTo>
                  <a:pt x="3514014" y="5561091"/>
                  <a:pt x="3510888" y="5565508"/>
                  <a:pt x="3507273" y="5569351"/>
                </a:cubicBezTo>
                <a:cubicBezTo>
                  <a:pt x="3503661" y="5573194"/>
                  <a:pt x="3499559" y="5576234"/>
                  <a:pt x="3494971" y="5578471"/>
                </a:cubicBezTo>
                <a:cubicBezTo>
                  <a:pt x="3490381" y="5580708"/>
                  <a:pt x="3485219" y="5581827"/>
                  <a:pt x="3479483" y="5581827"/>
                </a:cubicBezTo>
                <a:cubicBezTo>
                  <a:pt x="3474435" y="5581827"/>
                  <a:pt x="3470162" y="5581138"/>
                  <a:pt x="3466663" y="5579762"/>
                </a:cubicBezTo>
                <a:cubicBezTo>
                  <a:pt x="3463163" y="5578385"/>
                  <a:pt x="3460295" y="5576406"/>
                  <a:pt x="3458059" y="5573825"/>
                </a:cubicBezTo>
                <a:cubicBezTo>
                  <a:pt x="3455822" y="5571244"/>
                  <a:pt x="3454215" y="5568060"/>
                  <a:pt x="3453240" y="5564274"/>
                </a:cubicBezTo>
                <a:cubicBezTo>
                  <a:pt x="3452265" y="5560488"/>
                  <a:pt x="3451778" y="5556186"/>
                  <a:pt x="3451778" y="5551368"/>
                </a:cubicBezTo>
                <a:cubicBezTo>
                  <a:pt x="3451778" y="5546206"/>
                  <a:pt x="3452179" y="5540785"/>
                  <a:pt x="3452982" y="5535106"/>
                </a:cubicBezTo>
                <a:cubicBezTo>
                  <a:pt x="3453785" y="5529427"/>
                  <a:pt x="3455047" y="5523835"/>
                  <a:pt x="3456768" y="5518328"/>
                </a:cubicBezTo>
                <a:cubicBezTo>
                  <a:pt x="3458489" y="5512822"/>
                  <a:pt x="3460669" y="5507573"/>
                  <a:pt x="3463307" y="5502583"/>
                </a:cubicBezTo>
                <a:cubicBezTo>
                  <a:pt x="3465945" y="5497592"/>
                  <a:pt x="3469072" y="5493204"/>
                  <a:pt x="3472685" y="5489418"/>
                </a:cubicBezTo>
                <a:cubicBezTo>
                  <a:pt x="3476299" y="5485632"/>
                  <a:pt x="3480401" y="5482621"/>
                  <a:pt x="3484990" y="5480384"/>
                </a:cubicBezTo>
                <a:cubicBezTo>
                  <a:pt x="3489578" y="5478147"/>
                  <a:pt x="3494741" y="5477028"/>
                  <a:pt x="3500476" y="5477028"/>
                </a:cubicBezTo>
                <a:close/>
                <a:moveTo>
                  <a:pt x="1938377" y="5477028"/>
                </a:moveTo>
                <a:cubicBezTo>
                  <a:pt x="1943425" y="5477028"/>
                  <a:pt x="1947698" y="5477717"/>
                  <a:pt x="1951197" y="5479093"/>
                </a:cubicBezTo>
                <a:cubicBezTo>
                  <a:pt x="1954696" y="5480470"/>
                  <a:pt x="1957564" y="5482449"/>
                  <a:pt x="1959801" y="5485030"/>
                </a:cubicBezTo>
                <a:cubicBezTo>
                  <a:pt x="1962038" y="5487611"/>
                  <a:pt x="1963644" y="5490766"/>
                  <a:pt x="1964620" y="5494495"/>
                </a:cubicBezTo>
                <a:cubicBezTo>
                  <a:pt x="1965595" y="5498224"/>
                  <a:pt x="1966082" y="5502497"/>
                  <a:pt x="1966082" y="5507315"/>
                </a:cubicBezTo>
                <a:cubicBezTo>
                  <a:pt x="1966082" y="5512477"/>
                  <a:pt x="1965681" y="5517869"/>
                  <a:pt x="1964878" y="5523491"/>
                </a:cubicBezTo>
                <a:cubicBezTo>
                  <a:pt x="1964075" y="5529112"/>
                  <a:pt x="1962812" y="5534705"/>
                  <a:pt x="1961092" y="5540269"/>
                </a:cubicBezTo>
                <a:cubicBezTo>
                  <a:pt x="1959371" y="5545833"/>
                  <a:pt x="1957191" y="5551110"/>
                  <a:pt x="1954552" y="5556100"/>
                </a:cubicBezTo>
                <a:cubicBezTo>
                  <a:pt x="1951914" y="5561091"/>
                  <a:pt x="1948788" y="5565508"/>
                  <a:pt x="1945174" y="5569351"/>
                </a:cubicBezTo>
                <a:cubicBezTo>
                  <a:pt x="1941561" y="5573194"/>
                  <a:pt x="1937459" y="5576234"/>
                  <a:pt x="1932870" y="5578471"/>
                </a:cubicBezTo>
                <a:cubicBezTo>
                  <a:pt x="1928281" y="5580708"/>
                  <a:pt x="1923119" y="5581827"/>
                  <a:pt x="1917382" y="5581827"/>
                </a:cubicBezTo>
                <a:cubicBezTo>
                  <a:pt x="1912335" y="5581827"/>
                  <a:pt x="1908062" y="5581138"/>
                  <a:pt x="1904562" y="5579762"/>
                </a:cubicBezTo>
                <a:cubicBezTo>
                  <a:pt x="1901064" y="5578385"/>
                  <a:pt x="1898196" y="5576406"/>
                  <a:pt x="1895959" y="5573825"/>
                </a:cubicBezTo>
                <a:cubicBezTo>
                  <a:pt x="1893721" y="5571244"/>
                  <a:pt x="1892116" y="5568060"/>
                  <a:pt x="1891140" y="5564274"/>
                </a:cubicBezTo>
                <a:cubicBezTo>
                  <a:pt x="1890165" y="5560488"/>
                  <a:pt x="1889678" y="5556186"/>
                  <a:pt x="1889678" y="5551368"/>
                </a:cubicBezTo>
                <a:cubicBezTo>
                  <a:pt x="1889678" y="5546206"/>
                  <a:pt x="1890079" y="5540785"/>
                  <a:pt x="1890882" y="5535106"/>
                </a:cubicBezTo>
                <a:cubicBezTo>
                  <a:pt x="1891685" y="5529427"/>
                  <a:pt x="1892947" y="5523835"/>
                  <a:pt x="1894668" y="5518328"/>
                </a:cubicBezTo>
                <a:cubicBezTo>
                  <a:pt x="1896389" y="5512822"/>
                  <a:pt x="1898569" y="5507573"/>
                  <a:pt x="1901207" y="5502583"/>
                </a:cubicBezTo>
                <a:cubicBezTo>
                  <a:pt x="1903845" y="5497592"/>
                  <a:pt x="1906972" y="5493204"/>
                  <a:pt x="1910586" y="5489418"/>
                </a:cubicBezTo>
                <a:cubicBezTo>
                  <a:pt x="1914199" y="5485632"/>
                  <a:pt x="1918300" y="5482621"/>
                  <a:pt x="1922889" y="5480384"/>
                </a:cubicBezTo>
                <a:cubicBezTo>
                  <a:pt x="1927479" y="5478147"/>
                  <a:pt x="1932641" y="5477028"/>
                  <a:pt x="1938377" y="5477028"/>
                </a:cubicBezTo>
                <a:close/>
                <a:moveTo>
                  <a:pt x="12777137" y="5473759"/>
                </a:moveTo>
                <a:cubicBezTo>
                  <a:pt x="12784020" y="5473759"/>
                  <a:pt x="12789269" y="5475279"/>
                  <a:pt x="12792883" y="5478319"/>
                </a:cubicBezTo>
                <a:cubicBezTo>
                  <a:pt x="12796496" y="5481359"/>
                  <a:pt x="12798303" y="5485174"/>
                  <a:pt x="12798303" y="5489762"/>
                </a:cubicBezTo>
                <a:cubicBezTo>
                  <a:pt x="12798303" y="5492975"/>
                  <a:pt x="12797443" y="5495987"/>
                  <a:pt x="12795722" y="5498797"/>
                </a:cubicBezTo>
                <a:cubicBezTo>
                  <a:pt x="12794001" y="5501608"/>
                  <a:pt x="12791248" y="5504045"/>
                  <a:pt x="12787462" y="5506110"/>
                </a:cubicBezTo>
                <a:cubicBezTo>
                  <a:pt x="12783676" y="5508175"/>
                  <a:pt x="12778686" y="5509810"/>
                  <a:pt x="12772491" y="5511015"/>
                </a:cubicBezTo>
                <a:cubicBezTo>
                  <a:pt x="12766296" y="5512219"/>
                  <a:pt x="12758610" y="5512822"/>
                  <a:pt x="12749432" y="5512822"/>
                </a:cubicBezTo>
                <a:lnTo>
                  <a:pt x="12734977" y="5512822"/>
                </a:lnTo>
                <a:cubicBezTo>
                  <a:pt x="12736469" y="5507430"/>
                  <a:pt x="12738448" y="5502354"/>
                  <a:pt x="12740914" y="5497592"/>
                </a:cubicBezTo>
                <a:cubicBezTo>
                  <a:pt x="12743381" y="5492831"/>
                  <a:pt x="12746334" y="5488701"/>
                  <a:pt x="12749776" y="5485202"/>
                </a:cubicBezTo>
                <a:cubicBezTo>
                  <a:pt x="12753218" y="5481704"/>
                  <a:pt x="12757205" y="5478921"/>
                  <a:pt x="12761736" y="5476856"/>
                </a:cubicBezTo>
                <a:cubicBezTo>
                  <a:pt x="12766268" y="5474791"/>
                  <a:pt x="12771402" y="5473759"/>
                  <a:pt x="12777137" y="5473759"/>
                </a:cubicBezTo>
                <a:close/>
                <a:moveTo>
                  <a:pt x="12405662" y="5473759"/>
                </a:moveTo>
                <a:cubicBezTo>
                  <a:pt x="12412545" y="5473759"/>
                  <a:pt x="12417794" y="5475279"/>
                  <a:pt x="12421408" y="5478319"/>
                </a:cubicBezTo>
                <a:cubicBezTo>
                  <a:pt x="12425021" y="5481359"/>
                  <a:pt x="12426828" y="5485174"/>
                  <a:pt x="12426828" y="5489762"/>
                </a:cubicBezTo>
                <a:cubicBezTo>
                  <a:pt x="12426828" y="5492975"/>
                  <a:pt x="12425968" y="5495987"/>
                  <a:pt x="12424247" y="5498797"/>
                </a:cubicBezTo>
                <a:cubicBezTo>
                  <a:pt x="12422526" y="5501608"/>
                  <a:pt x="12419773" y="5504045"/>
                  <a:pt x="12415987" y="5506110"/>
                </a:cubicBezTo>
                <a:cubicBezTo>
                  <a:pt x="12412201" y="5508175"/>
                  <a:pt x="12407211" y="5509810"/>
                  <a:pt x="12401016" y="5511015"/>
                </a:cubicBezTo>
                <a:cubicBezTo>
                  <a:pt x="12394821" y="5512219"/>
                  <a:pt x="12387134" y="5512822"/>
                  <a:pt x="12377957" y="5512822"/>
                </a:cubicBezTo>
                <a:lnTo>
                  <a:pt x="12363502" y="5512822"/>
                </a:lnTo>
                <a:cubicBezTo>
                  <a:pt x="12364994" y="5507430"/>
                  <a:pt x="12366973" y="5502354"/>
                  <a:pt x="12369439" y="5497592"/>
                </a:cubicBezTo>
                <a:cubicBezTo>
                  <a:pt x="12371905" y="5492831"/>
                  <a:pt x="12374859" y="5488701"/>
                  <a:pt x="12378301" y="5485202"/>
                </a:cubicBezTo>
                <a:cubicBezTo>
                  <a:pt x="12381743" y="5481704"/>
                  <a:pt x="12385730" y="5478921"/>
                  <a:pt x="12390261" y="5476856"/>
                </a:cubicBezTo>
                <a:cubicBezTo>
                  <a:pt x="12394792" y="5474791"/>
                  <a:pt x="12399927" y="5473759"/>
                  <a:pt x="12405662" y="5473759"/>
                </a:cubicBezTo>
                <a:close/>
                <a:moveTo>
                  <a:pt x="11834162" y="5473759"/>
                </a:moveTo>
                <a:cubicBezTo>
                  <a:pt x="11841045" y="5473759"/>
                  <a:pt x="11846294" y="5475279"/>
                  <a:pt x="11849908" y="5478319"/>
                </a:cubicBezTo>
                <a:cubicBezTo>
                  <a:pt x="11853521" y="5481359"/>
                  <a:pt x="11855328" y="5485174"/>
                  <a:pt x="11855328" y="5489762"/>
                </a:cubicBezTo>
                <a:cubicBezTo>
                  <a:pt x="11855328" y="5492975"/>
                  <a:pt x="11854468" y="5495987"/>
                  <a:pt x="11852747" y="5498797"/>
                </a:cubicBezTo>
                <a:cubicBezTo>
                  <a:pt x="11851026" y="5501608"/>
                  <a:pt x="11848273" y="5504045"/>
                  <a:pt x="11844487" y="5506110"/>
                </a:cubicBezTo>
                <a:cubicBezTo>
                  <a:pt x="11840701" y="5508175"/>
                  <a:pt x="11835711" y="5509810"/>
                  <a:pt x="11829516" y="5511015"/>
                </a:cubicBezTo>
                <a:cubicBezTo>
                  <a:pt x="11823321" y="5512219"/>
                  <a:pt x="11815634" y="5512822"/>
                  <a:pt x="11806457" y="5512822"/>
                </a:cubicBezTo>
                <a:lnTo>
                  <a:pt x="11792002" y="5512822"/>
                </a:lnTo>
                <a:cubicBezTo>
                  <a:pt x="11793494" y="5507430"/>
                  <a:pt x="11795473" y="5502354"/>
                  <a:pt x="11797939" y="5497592"/>
                </a:cubicBezTo>
                <a:cubicBezTo>
                  <a:pt x="11800405" y="5492831"/>
                  <a:pt x="11803359" y="5488701"/>
                  <a:pt x="11806801" y="5485202"/>
                </a:cubicBezTo>
                <a:cubicBezTo>
                  <a:pt x="11810243" y="5481704"/>
                  <a:pt x="11814230" y="5478921"/>
                  <a:pt x="11818761" y="5476856"/>
                </a:cubicBezTo>
                <a:cubicBezTo>
                  <a:pt x="11823292" y="5474791"/>
                  <a:pt x="11828427" y="5473759"/>
                  <a:pt x="11834162" y="5473759"/>
                </a:cubicBezTo>
                <a:close/>
                <a:moveTo>
                  <a:pt x="9243363" y="5473759"/>
                </a:moveTo>
                <a:cubicBezTo>
                  <a:pt x="9250245" y="5473759"/>
                  <a:pt x="9255494" y="5475279"/>
                  <a:pt x="9259108" y="5478319"/>
                </a:cubicBezTo>
                <a:cubicBezTo>
                  <a:pt x="9262721" y="5481359"/>
                  <a:pt x="9264528" y="5485174"/>
                  <a:pt x="9264528" y="5489762"/>
                </a:cubicBezTo>
                <a:cubicBezTo>
                  <a:pt x="9264528" y="5492975"/>
                  <a:pt x="9263668" y="5495987"/>
                  <a:pt x="9261947" y="5498797"/>
                </a:cubicBezTo>
                <a:cubicBezTo>
                  <a:pt x="9260226" y="5501608"/>
                  <a:pt x="9257473" y="5504045"/>
                  <a:pt x="9253688" y="5506110"/>
                </a:cubicBezTo>
                <a:cubicBezTo>
                  <a:pt x="9249901" y="5508175"/>
                  <a:pt x="9244911" y="5509810"/>
                  <a:pt x="9238716" y="5511015"/>
                </a:cubicBezTo>
                <a:cubicBezTo>
                  <a:pt x="9232521" y="5512219"/>
                  <a:pt x="9224835" y="5512822"/>
                  <a:pt x="9215657" y="5512822"/>
                </a:cubicBezTo>
                <a:lnTo>
                  <a:pt x="9201202" y="5512822"/>
                </a:lnTo>
                <a:cubicBezTo>
                  <a:pt x="9202694" y="5507430"/>
                  <a:pt x="9204672" y="5502354"/>
                  <a:pt x="9207139" y="5497592"/>
                </a:cubicBezTo>
                <a:cubicBezTo>
                  <a:pt x="9209606" y="5492831"/>
                  <a:pt x="9212560" y="5488701"/>
                  <a:pt x="9216001" y="5485202"/>
                </a:cubicBezTo>
                <a:cubicBezTo>
                  <a:pt x="9219443" y="5481704"/>
                  <a:pt x="9223430" y="5478921"/>
                  <a:pt x="9227961" y="5476856"/>
                </a:cubicBezTo>
                <a:cubicBezTo>
                  <a:pt x="9232493" y="5474791"/>
                  <a:pt x="9237627" y="5473759"/>
                  <a:pt x="9243363" y="5473759"/>
                </a:cubicBezTo>
                <a:close/>
                <a:moveTo>
                  <a:pt x="8281337" y="5473759"/>
                </a:moveTo>
                <a:cubicBezTo>
                  <a:pt x="8288221" y="5473759"/>
                  <a:pt x="8293469" y="5475279"/>
                  <a:pt x="8297084" y="5478319"/>
                </a:cubicBezTo>
                <a:cubicBezTo>
                  <a:pt x="8300696" y="5481359"/>
                  <a:pt x="8302504" y="5485174"/>
                  <a:pt x="8302504" y="5489762"/>
                </a:cubicBezTo>
                <a:cubicBezTo>
                  <a:pt x="8302504" y="5492975"/>
                  <a:pt x="8301644" y="5495987"/>
                  <a:pt x="8299922" y="5498797"/>
                </a:cubicBezTo>
                <a:cubicBezTo>
                  <a:pt x="8298202" y="5501608"/>
                  <a:pt x="8295448" y="5504045"/>
                  <a:pt x="8291662" y="5506110"/>
                </a:cubicBezTo>
                <a:cubicBezTo>
                  <a:pt x="8287876" y="5508175"/>
                  <a:pt x="8282886" y="5509810"/>
                  <a:pt x="8276692" y="5511015"/>
                </a:cubicBezTo>
                <a:cubicBezTo>
                  <a:pt x="8270496" y="5512219"/>
                  <a:pt x="8262810" y="5512822"/>
                  <a:pt x="8253632" y="5512822"/>
                </a:cubicBezTo>
                <a:lnTo>
                  <a:pt x="8239178" y="5512822"/>
                </a:lnTo>
                <a:cubicBezTo>
                  <a:pt x="8240668" y="5507430"/>
                  <a:pt x="8242648" y="5502354"/>
                  <a:pt x="8245114" y="5497592"/>
                </a:cubicBezTo>
                <a:cubicBezTo>
                  <a:pt x="8247581" y="5492831"/>
                  <a:pt x="8250535" y="5488701"/>
                  <a:pt x="8253976" y="5485202"/>
                </a:cubicBezTo>
                <a:cubicBezTo>
                  <a:pt x="8257418" y="5481704"/>
                  <a:pt x="8261404" y="5478921"/>
                  <a:pt x="8265936" y="5476856"/>
                </a:cubicBezTo>
                <a:cubicBezTo>
                  <a:pt x="8270468" y="5474791"/>
                  <a:pt x="8275602" y="5473759"/>
                  <a:pt x="8281337" y="5473759"/>
                </a:cubicBezTo>
                <a:close/>
                <a:moveTo>
                  <a:pt x="7414563" y="5473759"/>
                </a:moveTo>
                <a:cubicBezTo>
                  <a:pt x="7421446" y="5473759"/>
                  <a:pt x="7426694" y="5475279"/>
                  <a:pt x="7430309" y="5478319"/>
                </a:cubicBezTo>
                <a:cubicBezTo>
                  <a:pt x="7433922" y="5481359"/>
                  <a:pt x="7435729" y="5485174"/>
                  <a:pt x="7435729" y="5489762"/>
                </a:cubicBezTo>
                <a:cubicBezTo>
                  <a:pt x="7435729" y="5492975"/>
                  <a:pt x="7434869" y="5495987"/>
                  <a:pt x="7433148" y="5498797"/>
                </a:cubicBezTo>
                <a:cubicBezTo>
                  <a:pt x="7431427" y="5501608"/>
                  <a:pt x="7428674" y="5504045"/>
                  <a:pt x="7424888" y="5506110"/>
                </a:cubicBezTo>
                <a:cubicBezTo>
                  <a:pt x="7421102" y="5508175"/>
                  <a:pt x="7416112" y="5509810"/>
                  <a:pt x="7409917" y="5511015"/>
                </a:cubicBezTo>
                <a:cubicBezTo>
                  <a:pt x="7403722" y="5512219"/>
                  <a:pt x="7396035" y="5512822"/>
                  <a:pt x="7386858" y="5512822"/>
                </a:cubicBezTo>
                <a:lnTo>
                  <a:pt x="7372403" y="5512822"/>
                </a:lnTo>
                <a:cubicBezTo>
                  <a:pt x="7373894" y="5507430"/>
                  <a:pt x="7375873" y="5502354"/>
                  <a:pt x="7378340" y="5497592"/>
                </a:cubicBezTo>
                <a:cubicBezTo>
                  <a:pt x="7380806" y="5492831"/>
                  <a:pt x="7383760" y="5488701"/>
                  <a:pt x="7387202" y="5485202"/>
                </a:cubicBezTo>
                <a:cubicBezTo>
                  <a:pt x="7390644" y="5481704"/>
                  <a:pt x="7394630" y="5478921"/>
                  <a:pt x="7399162" y="5476856"/>
                </a:cubicBezTo>
                <a:cubicBezTo>
                  <a:pt x="7403693" y="5474791"/>
                  <a:pt x="7408827" y="5473759"/>
                  <a:pt x="7414563" y="5473759"/>
                </a:cubicBezTo>
                <a:close/>
                <a:moveTo>
                  <a:pt x="6843063" y="5473759"/>
                </a:moveTo>
                <a:cubicBezTo>
                  <a:pt x="6849946" y="5473759"/>
                  <a:pt x="6855195" y="5475279"/>
                  <a:pt x="6858809" y="5478319"/>
                </a:cubicBezTo>
                <a:cubicBezTo>
                  <a:pt x="6862423" y="5481359"/>
                  <a:pt x="6864229" y="5485174"/>
                  <a:pt x="6864229" y="5489762"/>
                </a:cubicBezTo>
                <a:cubicBezTo>
                  <a:pt x="6864229" y="5492975"/>
                  <a:pt x="6863368" y="5495987"/>
                  <a:pt x="6861648" y="5498797"/>
                </a:cubicBezTo>
                <a:cubicBezTo>
                  <a:pt x="6859928" y="5501608"/>
                  <a:pt x="6857174" y="5504045"/>
                  <a:pt x="6853388" y="5506110"/>
                </a:cubicBezTo>
                <a:cubicBezTo>
                  <a:pt x="6849603" y="5508175"/>
                  <a:pt x="6844611" y="5509810"/>
                  <a:pt x="6838417" y="5511015"/>
                </a:cubicBezTo>
                <a:cubicBezTo>
                  <a:pt x="6832222" y="5512219"/>
                  <a:pt x="6824535" y="5512822"/>
                  <a:pt x="6815357" y="5512822"/>
                </a:cubicBezTo>
                <a:lnTo>
                  <a:pt x="6800903" y="5512822"/>
                </a:lnTo>
                <a:cubicBezTo>
                  <a:pt x="6802394" y="5507430"/>
                  <a:pt x="6804373" y="5502354"/>
                  <a:pt x="6806840" y="5497592"/>
                </a:cubicBezTo>
                <a:cubicBezTo>
                  <a:pt x="6809306" y="5492831"/>
                  <a:pt x="6812260" y="5488701"/>
                  <a:pt x="6815702" y="5485202"/>
                </a:cubicBezTo>
                <a:cubicBezTo>
                  <a:pt x="6819144" y="5481704"/>
                  <a:pt x="6823130" y="5478921"/>
                  <a:pt x="6827662" y="5476856"/>
                </a:cubicBezTo>
                <a:cubicBezTo>
                  <a:pt x="6832193" y="5474791"/>
                  <a:pt x="6837327" y="5473759"/>
                  <a:pt x="6843063" y="5473759"/>
                </a:cubicBezTo>
                <a:close/>
                <a:moveTo>
                  <a:pt x="5957238" y="5473759"/>
                </a:moveTo>
                <a:cubicBezTo>
                  <a:pt x="5964121" y="5473759"/>
                  <a:pt x="5969370" y="5475279"/>
                  <a:pt x="5972984" y="5478319"/>
                </a:cubicBezTo>
                <a:cubicBezTo>
                  <a:pt x="5976598" y="5481359"/>
                  <a:pt x="5978404" y="5485174"/>
                  <a:pt x="5978404" y="5489762"/>
                </a:cubicBezTo>
                <a:cubicBezTo>
                  <a:pt x="5978404" y="5492975"/>
                  <a:pt x="5977544" y="5495987"/>
                  <a:pt x="5975823" y="5498797"/>
                </a:cubicBezTo>
                <a:cubicBezTo>
                  <a:pt x="5974102" y="5501608"/>
                  <a:pt x="5971349" y="5504045"/>
                  <a:pt x="5967563" y="5506110"/>
                </a:cubicBezTo>
                <a:cubicBezTo>
                  <a:pt x="5963777" y="5508175"/>
                  <a:pt x="5958787" y="5509810"/>
                  <a:pt x="5952592" y="5511015"/>
                </a:cubicBezTo>
                <a:cubicBezTo>
                  <a:pt x="5946397" y="5512219"/>
                  <a:pt x="5938710" y="5512822"/>
                  <a:pt x="5929533" y="5512822"/>
                </a:cubicBezTo>
                <a:lnTo>
                  <a:pt x="5915078" y="5512822"/>
                </a:lnTo>
                <a:cubicBezTo>
                  <a:pt x="5916569" y="5507430"/>
                  <a:pt x="5918548" y="5502354"/>
                  <a:pt x="5921015" y="5497592"/>
                </a:cubicBezTo>
                <a:cubicBezTo>
                  <a:pt x="5923481" y="5492831"/>
                  <a:pt x="5926436" y="5488701"/>
                  <a:pt x="5929877" y="5485202"/>
                </a:cubicBezTo>
                <a:cubicBezTo>
                  <a:pt x="5933319" y="5481704"/>
                  <a:pt x="5937305" y="5478921"/>
                  <a:pt x="5941837" y="5476856"/>
                </a:cubicBezTo>
                <a:cubicBezTo>
                  <a:pt x="5946368" y="5474791"/>
                  <a:pt x="5951502" y="5473759"/>
                  <a:pt x="5957238" y="5473759"/>
                </a:cubicBezTo>
                <a:close/>
                <a:moveTo>
                  <a:pt x="4766614" y="5473759"/>
                </a:moveTo>
                <a:cubicBezTo>
                  <a:pt x="4773496" y="5473759"/>
                  <a:pt x="4778745" y="5475279"/>
                  <a:pt x="4782358" y="5478319"/>
                </a:cubicBezTo>
                <a:cubicBezTo>
                  <a:pt x="4785973" y="5481359"/>
                  <a:pt x="4787780" y="5485174"/>
                  <a:pt x="4787780" y="5489762"/>
                </a:cubicBezTo>
                <a:cubicBezTo>
                  <a:pt x="4787780" y="5492975"/>
                  <a:pt x="4786919" y="5495987"/>
                  <a:pt x="4785198" y="5498797"/>
                </a:cubicBezTo>
                <a:cubicBezTo>
                  <a:pt x="4783477" y="5501608"/>
                  <a:pt x="4780724" y="5504045"/>
                  <a:pt x="4776939" y="5506110"/>
                </a:cubicBezTo>
                <a:cubicBezTo>
                  <a:pt x="4773152" y="5508175"/>
                  <a:pt x="4768162" y="5509810"/>
                  <a:pt x="4761967" y="5511015"/>
                </a:cubicBezTo>
                <a:cubicBezTo>
                  <a:pt x="4755772" y="5512219"/>
                  <a:pt x="4748085" y="5512822"/>
                  <a:pt x="4738908" y="5512822"/>
                </a:cubicBezTo>
                <a:lnTo>
                  <a:pt x="4724453" y="5512822"/>
                </a:lnTo>
                <a:cubicBezTo>
                  <a:pt x="4725944" y="5507430"/>
                  <a:pt x="4727923" y="5502354"/>
                  <a:pt x="4730390" y="5497592"/>
                </a:cubicBezTo>
                <a:cubicBezTo>
                  <a:pt x="4732856" y="5492831"/>
                  <a:pt x="4735811" y="5488701"/>
                  <a:pt x="4739252" y="5485202"/>
                </a:cubicBezTo>
                <a:cubicBezTo>
                  <a:pt x="4742693" y="5481704"/>
                  <a:pt x="4746680" y="5478921"/>
                  <a:pt x="4751213" y="5476856"/>
                </a:cubicBezTo>
                <a:cubicBezTo>
                  <a:pt x="4755743" y="5474791"/>
                  <a:pt x="4760877" y="5473759"/>
                  <a:pt x="4766614" y="5473759"/>
                </a:cubicBezTo>
                <a:close/>
                <a:moveTo>
                  <a:pt x="1490014" y="5473759"/>
                </a:moveTo>
                <a:cubicBezTo>
                  <a:pt x="1496897" y="5473759"/>
                  <a:pt x="1502145" y="5475279"/>
                  <a:pt x="1505759" y="5478319"/>
                </a:cubicBezTo>
                <a:cubicBezTo>
                  <a:pt x="1509373" y="5481359"/>
                  <a:pt x="1511180" y="5485174"/>
                  <a:pt x="1511180" y="5489762"/>
                </a:cubicBezTo>
                <a:cubicBezTo>
                  <a:pt x="1511180" y="5492975"/>
                  <a:pt x="1510320" y="5495987"/>
                  <a:pt x="1508599" y="5498797"/>
                </a:cubicBezTo>
                <a:cubicBezTo>
                  <a:pt x="1506878" y="5501608"/>
                  <a:pt x="1504124" y="5504045"/>
                  <a:pt x="1500339" y="5506110"/>
                </a:cubicBezTo>
                <a:cubicBezTo>
                  <a:pt x="1496553" y="5508175"/>
                  <a:pt x="1491562" y="5509810"/>
                  <a:pt x="1485368" y="5511015"/>
                </a:cubicBezTo>
                <a:cubicBezTo>
                  <a:pt x="1479173" y="5512219"/>
                  <a:pt x="1471486" y="5512822"/>
                  <a:pt x="1462308" y="5512822"/>
                </a:cubicBezTo>
                <a:lnTo>
                  <a:pt x="1447854" y="5512822"/>
                </a:lnTo>
                <a:cubicBezTo>
                  <a:pt x="1449345" y="5507430"/>
                  <a:pt x="1451324" y="5502354"/>
                  <a:pt x="1453790" y="5497592"/>
                </a:cubicBezTo>
                <a:cubicBezTo>
                  <a:pt x="1456257" y="5492831"/>
                  <a:pt x="1459211" y="5488701"/>
                  <a:pt x="1462653" y="5485202"/>
                </a:cubicBezTo>
                <a:cubicBezTo>
                  <a:pt x="1466094" y="5481704"/>
                  <a:pt x="1470081" y="5478921"/>
                  <a:pt x="1474612" y="5476856"/>
                </a:cubicBezTo>
                <a:cubicBezTo>
                  <a:pt x="1479144" y="5474791"/>
                  <a:pt x="1484278" y="5473759"/>
                  <a:pt x="1490014" y="5473759"/>
                </a:cubicBezTo>
                <a:close/>
                <a:moveTo>
                  <a:pt x="11620036" y="5445881"/>
                </a:moveTo>
                <a:cubicBezTo>
                  <a:pt x="11615791" y="5445881"/>
                  <a:pt x="11612263" y="5446054"/>
                  <a:pt x="11609453" y="5446398"/>
                </a:cubicBezTo>
                <a:cubicBezTo>
                  <a:pt x="11606642" y="5446742"/>
                  <a:pt x="11604347" y="5447230"/>
                  <a:pt x="11602569" y="5447860"/>
                </a:cubicBezTo>
                <a:cubicBezTo>
                  <a:pt x="11600792" y="5448492"/>
                  <a:pt x="11599472" y="5449237"/>
                  <a:pt x="11598611" y="5450097"/>
                </a:cubicBezTo>
                <a:cubicBezTo>
                  <a:pt x="11597751" y="5450958"/>
                  <a:pt x="11597206" y="5451962"/>
                  <a:pt x="11596977" y="5453109"/>
                </a:cubicBezTo>
                <a:lnTo>
                  <a:pt x="11566518" y="5606262"/>
                </a:lnTo>
                <a:cubicBezTo>
                  <a:pt x="11566289" y="5607410"/>
                  <a:pt x="11566403" y="5608413"/>
                  <a:pt x="11566862" y="5609274"/>
                </a:cubicBezTo>
                <a:cubicBezTo>
                  <a:pt x="11567322" y="5610134"/>
                  <a:pt x="11568325" y="5610852"/>
                  <a:pt x="11569874" y="5611425"/>
                </a:cubicBezTo>
                <a:cubicBezTo>
                  <a:pt x="11571422" y="5611999"/>
                  <a:pt x="11573544" y="5612429"/>
                  <a:pt x="11576241" y="5612715"/>
                </a:cubicBezTo>
                <a:cubicBezTo>
                  <a:pt x="11578937" y="5613003"/>
                  <a:pt x="11582407" y="5613146"/>
                  <a:pt x="11586652" y="5613146"/>
                </a:cubicBezTo>
                <a:cubicBezTo>
                  <a:pt x="11590782" y="5613146"/>
                  <a:pt x="11594280" y="5613003"/>
                  <a:pt x="11597149" y="5612715"/>
                </a:cubicBezTo>
                <a:cubicBezTo>
                  <a:pt x="11600017" y="5612429"/>
                  <a:pt x="11602340" y="5611999"/>
                  <a:pt x="11604118" y="5611425"/>
                </a:cubicBezTo>
                <a:cubicBezTo>
                  <a:pt x="11605896" y="5610852"/>
                  <a:pt x="11607216" y="5610134"/>
                  <a:pt x="11608076" y="5609274"/>
                </a:cubicBezTo>
                <a:cubicBezTo>
                  <a:pt x="11608936" y="5608413"/>
                  <a:pt x="11609482" y="5607410"/>
                  <a:pt x="11609711" y="5606262"/>
                </a:cubicBezTo>
                <a:lnTo>
                  <a:pt x="11640169" y="5453109"/>
                </a:lnTo>
                <a:cubicBezTo>
                  <a:pt x="11640398" y="5451962"/>
                  <a:pt x="11640284" y="5450958"/>
                  <a:pt x="11639825" y="5450097"/>
                </a:cubicBezTo>
                <a:cubicBezTo>
                  <a:pt x="11639366" y="5449237"/>
                  <a:pt x="11638363" y="5448492"/>
                  <a:pt x="11636814" y="5447860"/>
                </a:cubicBezTo>
                <a:cubicBezTo>
                  <a:pt x="11635265" y="5447230"/>
                  <a:pt x="11633143" y="5446742"/>
                  <a:pt x="11630447" y="5446398"/>
                </a:cubicBezTo>
                <a:cubicBezTo>
                  <a:pt x="11627750" y="5446054"/>
                  <a:pt x="11624281" y="5445881"/>
                  <a:pt x="11620036" y="5445881"/>
                </a:cubicBezTo>
                <a:close/>
                <a:moveTo>
                  <a:pt x="11147004" y="5445881"/>
                </a:moveTo>
                <a:cubicBezTo>
                  <a:pt x="11141728" y="5445881"/>
                  <a:pt x="11137569" y="5446083"/>
                  <a:pt x="11134528" y="5446484"/>
                </a:cubicBezTo>
                <a:cubicBezTo>
                  <a:pt x="11131489" y="5446885"/>
                  <a:pt x="11129166" y="5447516"/>
                  <a:pt x="11127559" y="5448377"/>
                </a:cubicBezTo>
                <a:cubicBezTo>
                  <a:pt x="11125953" y="5449237"/>
                  <a:pt x="11124921" y="5450356"/>
                  <a:pt x="11124461" y="5451732"/>
                </a:cubicBezTo>
                <a:cubicBezTo>
                  <a:pt x="11124003" y="5453109"/>
                  <a:pt x="11123773" y="5454887"/>
                  <a:pt x="11123773" y="5457067"/>
                </a:cubicBezTo>
                <a:cubicBezTo>
                  <a:pt x="11123773" y="5458214"/>
                  <a:pt x="11123802" y="5459533"/>
                  <a:pt x="11123859" y="5461025"/>
                </a:cubicBezTo>
                <a:cubicBezTo>
                  <a:pt x="11123917" y="5462516"/>
                  <a:pt x="11124003" y="5463836"/>
                  <a:pt x="11124117" y="5464983"/>
                </a:cubicBezTo>
                <a:lnTo>
                  <a:pt x="11137368" y="5603853"/>
                </a:lnTo>
                <a:cubicBezTo>
                  <a:pt x="11137483" y="5605689"/>
                  <a:pt x="11137913" y="5607209"/>
                  <a:pt x="11138658" y="5608413"/>
                </a:cubicBezTo>
                <a:cubicBezTo>
                  <a:pt x="11139405" y="5609618"/>
                  <a:pt x="11140723" y="5610564"/>
                  <a:pt x="11142616" y="5611253"/>
                </a:cubicBezTo>
                <a:cubicBezTo>
                  <a:pt x="11144509" y="5611941"/>
                  <a:pt x="11147205" y="5612429"/>
                  <a:pt x="11150704" y="5612715"/>
                </a:cubicBezTo>
                <a:cubicBezTo>
                  <a:pt x="11154204" y="5613003"/>
                  <a:pt x="11158706" y="5613146"/>
                  <a:pt x="11164212" y="5613146"/>
                </a:cubicBezTo>
                <a:cubicBezTo>
                  <a:pt x="11169834" y="5613146"/>
                  <a:pt x="11174394" y="5613003"/>
                  <a:pt x="11177893" y="5612715"/>
                </a:cubicBezTo>
                <a:cubicBezTo>
                  <a:pt x="11181393" y="5612429"/>
                  <a:pt x="11184203" y="5611941"/>
                  <a:pt x="11186325" y="5611253"/>
                </a:cubicBezTo>
                <a:cubicBezTo>
                  <a:pt x="11188448" y="5610564"/>
                  <a:pt x="11190054" y="5609589"/>
                  <a:pt x="11191143" y="5608327"/>
                </a:cubicBezTo>
                <a:cubicBezTo>
                  <a:pt x="11192234" y="5607066"/>
                  <a:pt x="11193237" y="5605459"/>
                  <a:pt x="11194155" y="5603509"/>
                </a:cubicBezTo>
                <a:lnTo>
                  <a:pt x="11236487" y="5509208"/>
                </a:lnTo>
                <a:lnTo>
                  <a:pt x="11244403" y="5603853"/>
                </a:lnTo>
                <a:cubicBezTo>
                  <a:pt x="11244518" y="5605689"/>
                  <a:pt x="11244891" y="5607209"/>
                  <a:pt x="11245521" y="5608413"/>
                </a:cubicBezTo>
                <a:cubicBezTo>
                  <a:pt x="11246153" y="5609618"/>
                  <a:pt x="11247300" y="5610564"/>
                  <a:pt x="11248963" y="5611253"/>
                </a:cubicBezTo>
                <a:cubicBezTo>
                  <a:pt x="11250627" y="5611941"/>
                  <a:pt x="11253007" y="5612429"/>
                  <a:pt x="11256104" y="5612715"/>
                </a:cubicBezTo>
                <a:cubicBezTo>
                  <a:pt x="11259202" y="5613003"/>
                  <a:pt x="11263160" y="5613146"/>
                  <a:pt x="11267978" y="5613146"/>
                </a:cubicBezTo>
                <a:cubicBezTo>
                  <a:pt x="11271879" y="5613146"/>
                  <a:pt x="11275321" y="5613089"/>
                  <a:pt x="11278303" y="5612974"/>
                </a:cubicBezTo>
                <a:cubicBezTo>
                  <a:pt x="11281287" y="5612859"/>
                  <a:pt x="11283954" y="5612543"/>
                  <a:pt x="11286305" y="5612027"/>
                </a:cubicBezTo>
                <a:cubicBezTo>
                  <a:pt x="11288657" y="5611511"/>
                  <a:pt x="11290665" y="5610766"/>
                  <a:pt x="11292328" y="5609790"/>
                </a:cubicBezTo>
                <a:cubicBezTo>
                  <a:pt x="11293992" y="5608815"/>
                  <a:pt x="11295339" y="5607524"/>
                  <a:pt x="11296372" y="5605918"/>
                </a:cubicBezTo>
                <a:cubicBezTo>
                  <a:pt x="11304174" y="5595020"/>
                  <a:pt x="11311515" y="5583720"/>
                  <a:pt x="11318398" y="5572018"/>
                </a:cubicBezTo>
                <a:cubicBezTo>
                  <a:pt x="11325282" y="5560316"/>
                  <a:pt x="11331735" y="5548386"/>
                  <a:pt x="11337758" y="5536225"/>
                </a:cubicBezTo>
                <a:cubicBezTo>
                  <a:pt x="11343781" y="5524064"/>
                  <a:pt x="11349345" y="5511761"/>
                  <a:pt x="11354450" y="5499313"/>
                </a:cubicBezTo>
                <a:cubicBezTo>
                  <a:pt x="11359555" y="5486866"/>
                  <a:pt x="11364230" y="5474447"/>
                  <a:pt x="11368474" y="5462057"/>
                </a:cubicBezTo>
                <a:cubicBezTo>
                  <a:pt x="11368934" y="5460681"/>
                  <a:pt x="11369393" y="5459017"/>
                  <a:pt x="11369851" y="5457067"/>
                </a:cubicBezTo>
                <a:cubicBezTo>
                  <a:pt x="11370310" y="5455117"/>
                  <a:pt x="11370539" y="5453281"/>
                  <a:pt x="11370539" y="5451560"/>
                </a:cubicBezTo>
                <a:cubicBezTo>
                  <a:pt x="11370539" y="5450528"/>
                  <a:pt x="11370310" y="5449667"/>
                  <a:pt x="11369851" y="5448979"/>
                </a:cubicBezTo>
                <a:cubicBezTo>
                  <a:pt x="11369393" y="5448291"/>
                  <a:pt x="11368446" y="5447717"/>
                  <a:pt x="11367012" y="5447258"/>
                </a:cubicBezTo>
                <a:cubicBezTo>
                  <a:pt x="11365578" y="5446799"/>
                  <a:pt x="11363542" y="5446455"/>
                  <a:pt x="11360903" y="5446226"/>
                </a:cubicBezTo>
                <a:cubicBezTo>
                  <a:pt x="11358265" y="5445997"/>
                  <a:pt x="11354823" y="5445881"/>
                  <a:pt x="11350578" y="5445881"/>
                </a:cubicBezTo>
                <a:cubicBezTo>
                  <a:pt x="11346104" y="5445881"/>
                  <a:pt x="11342433" y="5445997"/>
                  <a:pt x="11339564" y="5446226"/>
                </a:cubicBezTo>
                <a:cubicBezTo>
                  <a:pt x="11336697" y="5446455"/>
                  <a:pt x="11334345" y="5446857"/>
                  <a:pt x="11332509" y="5447430"/>
                </a:cubicBezTo>
                <a:cubicBezTo>
                  <a:pt x="11330674" y="5448004"/>
                  <a:pt x="11329298" y="5448750"/>
                  <a:pt x="11328379" y="5449667"/>
                </a:cubicBezTo>
                <a:cubicBezTo>
                  <a:pt x="11327462" y="5450585"/>
                  <a:pt x="11326889" y="5451790"/>
                  <a:pt x="11326658" y="5453281"/>
                </a:cubicBezTo>
                <a:cubicBezTo>
                  <a:pt x="11323676" y="5463147"/>
                  <a:pt x="11320349" y="5473186"/>
                  <a:pt x="11316678" y="5483395"/>
                </a:cubicBezTo>
                <a:cubicBezTo>
                  <a:pt x="11313007" y="5493606"/>
                  <a:pt x="11309106" y="5503587"/>
                  <a:pt x="11304976" y="5513338"/>
                </a:cubicBezTo>
                <a:cubicBezTo>
                  <a:pt x="11300846" y="5523089"/>
                  <a:pt x="11296630" y="5532439"/>
                  <a:pt x="11292328" y="5541387"/>
                </a:cubicBezTo>
                <a:cubicBezTo>
                  <a:pt x="11288026" y="5550336"/>
                  <a:pt x="11283753" y="5558481"/>
                  <a:pt x="11279508" y="5565823"/>
                </a:cubicBezTo>
                <a:lnTo>
                  <a:pt x="11278475" y="5567716"/>
                </a:lnTo>
                <a:lnTo>
                  <a:pt x="11278303" y="5565823"/>
                </a:lnTo>
                <a:lnTo>
                  <a:pt x="11269355" y="5452593"/>
                </a:lnTo>
                <a:cubicBezTo>
                  <a:pt x="11269241" y="5451446"/>
                  <a:pt x="11268897" y="5450442"/>
                  <a:pt x="11268322" y="5449581"/>
                </a:cubicBezTo>
                <a:cubicBezTo>
                  <a:pt x="11267749" y="5448721"/>
                  <a:pt x="11266717" y="5448032"/>
                  <a:pt x="11265225" y="5447516"/>
                </a:cubicBezTo>
                <a:cubicBezTo>
                  <a:pt x="11263734" y="5447000"/>
                  <a:pt x="11261669" y="5446599"/>
                  <a:pt x="11259030" y="5446312"/>
                </a:cubicBezTo>
                <a:cubicBezTo>
                  <a:pt x="11256392" y="5446025"/>
                  <a:pt x="11252950" y="5445881"/>
                  <a:pt x="11248705" y="5445881"/>
                </a:cubicBezTo>
                <a:cubicBezTo>
                  <a:pt x="11244690" y="5445881"/>
                  <a:pt x="11241334" y="5445997"/>
                  <a:pt x="11238638" y="5446226"/>
                </a:cubicBezTo>
                <a:cubicBezTo>
                  <a:pt x="11235943" y="5446455"/>
                  <a:pt x="11233763" y="5446857"/>
                  <a:pt x="11232099" y="5447430"/>
                </a:cubicBezTo>
                <a:cubicBezTo>
                  <a:pt x="11230436" y="5448004"/>
                  <a:pt x="11229174" y="5448778"/>
                  <a:pt x="11228313" y="5449753"/>
                </a:cubicBezTo>
                <a:cubicBezTo>
                  <a:pt x="11227453" y="5450729"/>
                  <a:pt x="11226736" y="5451904"/>
                  <a:pt x="11226162" y="5453281"/>
                </a:cubicBezTo>
                <a:lnTo>
                  <a:pt x="11175570" y="5566167"/>
                </a:lnTo>
                <a:lnTo>
                  <a:pt x="11174537" y="5568232"/>
                </a:lnTo>
                <a:lnTo>
                  <a:pt x="11174709" y="5566167"/>
                </a:lnTo>
                <a:lnTo>
                  <a:pt x="11167310" y="5453281"/>
                </a:lnTo>
                <a:cubicBezTo>
                  <a:pt x="11167310" y="5451904"/>
                  <a:pt x="11167081" y="5450729"/>
                  <a:pt x="11166622" y="5449753"/>
                </a:cubicBezTo>
                <a:cubicBezTo>
                  <a:pt x="11166163" y="5448778"/>
                  <a:pt x="11165217" y="5448004"/>
                  <a:pt x="11163782" y="5447430"/>
                </a:cubicBezTo>
                <a:cubicBezTo>
                  <a:pt x="11162349" y="5446857"/>
                  <a:pt x="11160313" y="5446455"/>
                  <a:pt x="11157673" y="5446226"/>
                </a:cubicBezTo>
                <a:cubicBezTo>
                  <a:pt x="11155035" y="5445997"/>
                  <a:pt x="11151478" y="5445881"/>
                  <a:pt x="11147004" y="5445881"/>
                </a:cubicBezTo>
                <a:close/>
                <a:moveTo>
                  <a:pt x="10619911" y="5445881"/>
                </a:moveTo>
                <a:cubicBezTo>
                  <a:pt x="10615667" y="5445881"/>
                  <a:pt x="10612139" y="5446054"/>
                  <a:pt x="10609328" y="5446398"/>
                </a:cubicBezTo>
                <a:cubicBezTo>
                  <a:pt x="10606517" y="5446742"/>
                  <a:pt x="10604223" y="5447230"/>
                  <a:pt x="10602444" y="5447860"/>
                </a:cubicBezTo>
                <a:cubicBezTo>
                  <a:pt x="10600667" y="5448492"/>
                  <a:pt x="10599347" y="5449237"/>
                  <a:pt x="10598486" y="5450097"/>
                </a:cubicBezTo>
                <a:cubicBezTo>
                  <a:pt x="10597626" y="5450958"/>
                  <a:pt x="10597082" y="5451962"/>
                  <a:pt x="10596852" y="5453109"/>
                </a:cubicBezTo>
                <a:lnTo>
                  <a:pt x="10566393" y="5606262"/>
                </a:lnTo>
                <a:cubicBezTo>
                  <a:pt x="10566163" y="5607410"/>
                  <a:pt x="10566279" y="5608413"/>
                  <a:pt x="10566737" y="5609274"/>
                </a:cubicBezTo>
                <a:cubicBezTo>
                  <a:pt x="10567196" y="5610134"/>
                  <a:pt x="10568200" y="5610852"/>
                  <a:pt x="10569749" y="5611425"/>
                </a:cubicBezTo>
                <a:cubicBezTo>
                  <a:pt x="10571297" y="5611999"/>
                  <a:pt x="10573420" y="5612429"/>
                  <a:pt x="10576116" y="5612715"/>
                </a:cubicBezTo>
                <a:cubicBezTo>
                  <a:pt x="10578811" y="5613003"/>
                  <a:pt x="10582282" y="5613146"/>
                  <a:pt x="10586527" y="5613146"/>
                </a:cubicBezTo>
                <a:cubicBezTo>
                  <a:pt x="10590657" y="5613146"/>
                  <a:pt x="10594156" y="5613003"/>
                  <a:pt x="10597024" y="5612715"/>
                </a:cubicBezTo>
                <a:cubicBezTo>
                  <a:pt x="10599892" y="5612429"/>
                  <a:pt x="10602215" y="5611999"/>
                  <a:pt x="10603993" y="5611425"/>
                </a:cubicBezTo>
                <a:cubicBezTo>
                  <a:pt x="10605772" y="5610852"/>
                  <a:pt x="10607091" y="5610134"/>
                  <a:pt x="10607951" y="5609274"/>
                </a:cubicBezTo>
                <a:cubicBezTo>
                  <a:pt x="10608811" y="5608413"/>
                  <a:pt x="10609357" y="5607410"/>
                  <a:pt x="10609586" y="5606262"/>
                </a:cubicBezTo>
                <a:lnTo>
                  <a:pt x="10640044" y="5453109"/>
                </a:lnTo>
                <a:cubicBezTo>
                  <a:pt x="10640275" y="5451962"/>
                  <a:pt x="10640159" y="5450958"/>
                  <a:pt x="10639700" y="5450097"/>
                </a:cubicBezTo>
                <a:cubicBezTo>
                  <a:pt x="10639242" y="5449237"/>
                  <a:pt x="10638238" y="5448492"/>
                  <a:pt x="10636689" y="5447860"/>
                </a:cubicBezTo>
                <a:cubicBezTo>
                  <a:pt x="10635140" y="5447230"/>
                  <a:pt x="10633018" y="5446742"/>
                  <a:pt x="10630322" y="5446398"/>
                </a:cubicBezTo>
                <a:cubicBezTo>
                  <a:pt x="10627627" y="5446054"/>
                  <a:pt x="10624156" y="5445881"/>
                  <a:pt x="10619911" y="5445881"/>
                </a:cubicBezTo>
                <a:close/>
                <a:moveTo>
                  <a:pt x="10285847" y="5445881"/>
                </a:moveTo>
                <a:cubicBezTo>
                  <a:pt x="10281717" y="5445881"/>
                  <a:pt x="10278219" y="5446025"/>
                  <a:pt x="10275350" y="5446312"/>
                </a:cubicBezTo>
                <a:cubicBezTo>
                  <a:pt x="10272483" y="5446599"/>
                  <a:pt x="10270159" y="5447000"/>
                  <a:pt x="10268381" y="5447516"/>
                </a:cubicBezTo>
                <a:cubicBezTo>
                  <a:pt x="10266603" y="5448032"/>
                  <a:pt x="10265284" y="5448721"/>
                  <a:pt x="10264423" y="5449581"/>
                </a:cubicBezTo>
                <a:cubicBezTo>
                  <a:pt x="10263563" y="5450442"/>
                  <a:pt x="10263018" y="5451446"/>
                  <a:pt x="10262788" y="5452593"/>
                </a:cubicBezTo>
                <a:lnTo>
                  <a:pt x="10243859" y="5547754"/>
                </a:lnTo>
                <a:cubicBezTo>
                  <a:pt x="10243056" y="5551999"/>
                  <a:pt x="10242397" y="5556158"/>
                  <a:pt x="10241880" y="5560230"/>
                </a:cubicBezTo>
                <a:cubicBezTo>
                  <a:pt x="10241364" y="5564303"/>
                  <a:pt x="10241106" y="5568290"/>
                  <a:pt x="10241106" y="5572190"/>
                </a:cubicBezTo>
                <a:cubicBezTo>
                  <a:pt x="10241106" y="5578500"/>
                  <a:pt x="10241880" y="5584351"/>
                  <a:pt x="10243429" y="5589742"/>
                </a:cubicBezTo>
                <a:cubicBezTo>
                  <a:pt x="10244978" y="5595135"/>
                  <a:pt x="10247445" y="5599752"/>
                  <a:pt x="10250829" y="5603595"/>
                </a:cubicBezTo>
                <a:cubicBezTo>
                  <a:pt x="10254213" y="5607438"/>
                  <a:pt x="10258687" y="5610478"/>
                  <a:pt x="10264251" y="5612715"/>
                </a:cubicBezTo>
                <a:cubicBezTo>
                  <a:pt x="10269815" y="5614952"/>
                  <a:pt x="10276613" y="5616071"/>
                  <a:pt x="10284643" y="5616071"/>
                </a:cubicBezTo>
                <a:cubicBezTo>
                  <a:pt x="10291067" y="5616071"/>
                  <a:pt x="10297320" y="5615039"/>
                  <a:pt x="10303400" y="5612974"/>
                </a:cubicBezTo>
                <a:cubicBezTo>
                  <a:pt x="10309480" y="5610909"/>
                  <a:pt x="10315130" y="5608184"/>
                  <a:pt x="10320350" y="5604800"/>
                </a:cubicBezTo>
                <a:cubicBezTo>
                  <a:pt x="10325570" y="5601416"/>
                  <a:pt x="10330188" y="5597687"/>
                  <a:pt x="10334203" y="5593614"/>
                </a:cubicBezTo>
                <a:cubicBezTo>
                  <a:pt x="10338218" y="5589542"/>
                  <a:pt x="10341373" y="5585498"/>
                  <a:pt x="10343667" y="5581482"/>
                </a:cubicBezTo>
                <a:lnTo>
                  <a:pt x="10339021" y="5606434"/>
                </a:lnTo>
                <a:cubicBezTo>
                  <a:pt x="10338677" y="5607582"/>
                  <a:pt x="10338706" y="5608585"/>
                  <a:pt x="10339107" y="5609446"/>
                </a:cubicBezTo>
                <a:cubicBezTo>
                  <a:pt x="10339509" y="5610306"/>
                  <a:pt x="10340341" y="5610995"/>
                  <a:pt x="10341602" y="5611511"/>
                </a:cubicBezTo>
                <a:cubicBezTo>
                  <a:pt x="10342864" y="5612027"/>
                  <a:pt x="10344614" y="5612429"/>
                  <a:pt x="10346851" y="5612715"/>
                </a:cubicBezTo>
                <a:cubicBezTo>
                  <a:pt x="10349088" y="5613003"/>
                  <a:pt x="10351985" y="5613146"/>
                  <a:pt x="10355541" y="5613146"/>
                </a:cubicBezTo>
                <a:cubicBezTo>
                  <a:pt x="10359098" y="5613146"/>
                  <a:pt x="10362080" y="5613003"/>
                  <a:pt x="10364489" y="5612715"/>
                </a:cubicBezTo>
                <a:cubicBezTo>
                  <a:pt x="10366898" y="5612429"/>
                  <a:pt x="10368877" y="5612027"/>
                  <a:pt x="10370426" y="5611511"/>
                </a:cubicBezTo>
                <a:cubicBezTo>
                  <a:pt x="10371975" y="5610995"/>
                  <a:pt x="10373122" y="5610306"/>
                  <a:pt x="10373868" y="5609446"/>
                </a:cubicBezTo>
                <a:cubicBezTo>
                  <a:pt x="10374613" y="5608585"/>
                  <a:pt x="10375101" y="5607582"/>
                  <a:pt x="10375330" y="5606434"/>
                </a:cubicBezTo>
                <a:lnTo>
                  <a:pt x="10406133" y="5452593"/>
                </a:lnTo>
                <a:cubicBezTo>
                  <a:pt x="10406363" y="5451446"/>
                  <a:pt x="10406248" y="5450442"/>
                  <a:pt x="10405789" y="5449581"/>
                </a:cubicBezTo>
                <a:cubicBezTo>
                  <a:pt x="10405330" y="5448721"/>
                  <a:pt x="10404326" y="5448032"/>
                  <a:pt x="10402777" y="5447516"/>
                </a:cubicBezTo>
                <a:cubicBezTo>
                  <a:pt x="10401229" y="5447000"/>
                  <a:pt x="10399107" y="5446599"/>
                  <a:pt x="10396410" y="5446312"/>
                </a:cubicBezTo>
                <a:cubicBezTo>
                  <a:pt x="10393715" y="5446025"/>
                  <a:pt x="10390245" y="5445881"/>
                  <a:pt x="10385999" y="5445881"/>
                </a:cubicBezTo>
                <a:cubicBezTo>
                  <a:pt x="10381869" y="5445881"/>
                  <a:pt x="10378371" y="5446025"/>
                  <a:pt x="10375502" y="5446312"/>
                </a:cubicBezTo>
                <a:cubicBezTo>
                  <a:pt x="10372635" y="5446599"/>
                  <a:pt x="10370311" y="5447000"/>
                  <a:pt x="10368533" y="5447516"/>
                </a:cubicBezTo>
                <a:cubicBezTo>
                  <a:pt x="10366755" y="5448032"/>
                  <a:pt x="10365407" y="5448721"/>
                  <a:pt x="10364489" y="5449581"/>
                </a:cubicBezTo>
                <a:cubicBezTo>
                  <a:pt x="10363572" y="5450442"/>
                  <a:pt x="10363055" y="5451446"/>
                  <a:pt x="10362940" y="5452593"/>
                </a:cubicBezTo>
                <a:lnTo>
                  <a:pt x="10349862" y="5519016"/>
                </a:lnTo>
                <a:cubicBezTo>
                  <a:pt x="10348027" y="5527506"/>
                  <a:pt x="10345302" y="5535393"/>
                  <a:pt x="10341688" y="5542678"/>
                </a:cubicBezTo>
                <a:cubicBezTo>
                  <a:pt x="10338074" y="5549963"/>
                  <a:pt x="10333974" y="5556272"/>
                  <a:pt x="10329384" y="5561607"/>
                </a:cubicBezTo>
                <a:cubicBezTo>
                  <a:pt x="10324796" y="5566941"/>
                  <a:pt x="10319949" y="5571129"/>
                  <a:pt x="10314843" y="5574169"/>
                </a:cubicBezTo>
                <a:cubicBezTo>
                  <a:pt x="10309738" y="5577209"/>
                  <a:pt x="10304834" y="5578729"/>
                  <a:pt x="10300130" y="5578729"/>
                </a:cubicBezTo>
                <a:cubicBezTo>
                  <a:pt x="10297607" y="5578729"/>
                  <a:pt x="10295456" y="5578328"/>
                  <a:pt x="10293677" y="5577525"/>
                </a:cubicBezTo>
                <a:cubicBezTo>
                  <a:pt x="10291899" y="5576722"/>
                  <a:pt x="10290437" y="5575517"/>
                  <a:pt x="10289289" y="5573911"/>
                </a:cubicBezTo>
                <a:cubicBezTo>
                  <a:pt x="10288142" y="5572305"/>
                  <a:pt x="10287310" y="5570383"/>
                  <a:pt x="10286794" y="5568146"/>
                </a:cubicBezTo>
                <a:cubicBezTo>
                  <a:pt x="10286278" y="5565909"/>
                  <a:pt x="10286019" y="5563414"/>
                  <a:pt x="10286019" y="5560660"/>
                </a:cubicBezTo>
                <a:cubicBezTo>
                  <a:pt x="10286019" y="5558137"/>
                  <a:pt x="10286163" y="5555498"/>
                  <a:pt x="10286450" y="5552745"/>
                </a:cubicBezTo>
                <a:cubicBezTo>
                  <a:pt x="10286737" y="5549991"/>
                  <a:pt x="10287167" y="5547353"/>
                  <a:pt x="10287740" y="5544829"/>
                </a:cubicBezTo>
                <a:lnTo>
                  <a:pt x="10305981" y="5452593"/>
                </a:lnTo>
                <a:cubicBezTo>
                  <a:pt x="10306211" y="5451446"/>
                  <a:pt x="10306067" y="5450442"/>
                  <a:pt x="10305551" y="5449581"/>
                </a:cubicBezTo>
                <a:cubicBezTo>
                  <a:pt x="10305035" y="5448721"/>
                  <a:pt x="10304031" y="5448032"/>
                  <a:pt x="10302539" y="5447516"/>
                </a:cubicBezTo>
                <a:cubicBezTo>
                  <a:pt x="10301048" y="5447000"/>
                  <a:pt x="10298955" y="5446599"/>
                  <a:pt x="10296258" y="5446312"/>
                </a:cubicBezTo>
                <a:cubicBezTo>
                  <a:pt x="10293563" y="5446025"/>
                  <a:pt x="10290092" y="5445881"/>
                  <a:pt x="10285847" y="5445881"/>
                </a:cubicBezTo>
                <a:close/>
                <a:moveTo>
                  <a:pt x="10029361" y="5445881"/>
                </a:moveTo>
                <a:cubicBezTo>
                  <a:pt x="10025116" y="5445881"/>
                  <a:pt x="10021589" y="5446054"/>
                  <a:pt x="10018778" y="5446398"/>
                </a:cubicBezTo>
                <a:cubicBezTo>
                  <a:pt x="10015967" y="5446742"/>
                  <a:pt x="10013673" y="5447230"/>
                  <a:pt x="10011894" y="5447860"/>
                </a:cubicBezTo>
                <a:cubicBezTo>
                  <a:pt x="10010117" y="5448492"/>
                  <a:pt x="10008797" y="5449237"/>
                  <a:pt x="10007936" y="5450097"/>
                </a:cubicBezTo>
                <a:cubicBezTo>
                  <a:pt x="10007076" y="5450958"/>
                  <a:pt x="10006531" y="5451962"/>
                  <a:pt x="10006302" y="5453109"/>
                </a:cubicBezTo>
                <a:lnTo>
                  <a:pt x="9975843" y="5606262"/>
                </a:lnTo>
                <a:cubicBezTo>
                  <a:pt x="9975614" y="5607410"/>
                  <a:pt x="9975729" y="5608413"/>
                  <a:pt x="9976187" y="5609274"/>
                </a:cubicBezTo>
                <a:cubicBezTo>
                  <a:pt x="9976647" y="5610134"/>
                  <a:pt x="9977650" y="5610852"/>
                  <a:pt x="9979199" y="5611425"/>
                </a:cubicBezTo>
                <a:cubicBezTo>
                  <a:pt x="9980747" y="5611999"/>
                  <a:pt x="9982870" y="5612429"/>
                  <a:pt x="9985566" y="5612715"/>
                </a:cubicBezTo>
                <a:cubicBezTo>
                  <a:pt x="9988262" y="5613003"/>
                  <a:pt x="9991732" y="5613146"/>
                  <a:pt x="9995977" y="5613146"/>
                </a:cubicBezTo>
                <a:cubicBezTo>
                  <a:pt x="10000107" y="5613146"/>
                  <a:pt x="10003606" y="5613003"/>
                  <a:pt x="10006474" y="5612715"/>
                </a:cubicBezTo>
                <a:cubicBezTo>
                  <a:pt x="10009342" y="5612429"/>
                  <a:pt x="10011665" y="5611999"/>
                  <a:pt x="10013443" y="5611425"/>
                </a:cubicBezTo>
                <a:cubicBezTo>
                  <a:pt x="10015221" y="5610852"/>
                  <a:pt x="10016541" y="5610134"/>
                  <a:pt x="10017401" y="5609274"/>
                </a:cubicBezTo>
                <a:cubicBezTo>
                  <a:pt x="10018261" y="5608413"/>
                  <a:pt x="10018807" y="5607410"/>
                  <a:pt x="10019036" y="5606262"/>
                </a:cubicBezTo>
                <a:lnTo>
                  <a:pt x="10049494" y="5453109"/>
                </a:lnTo>
                <a:cubicBezTo>
                  <a:pt x="10049724" y="5451962"/>
                  <a:pt x="10049609" y="5450958"/>
                  <a:pt x="10049150" y="5450097"/>
                </a:cubicBezTo>
                <a:cubicBezTo>
                  <a:pt x="10048692" y="5449237"/>
                  <a:pt x="10047688" y="5448492"/>
                  <a:pt x="10046139" y="5447860"/>
                </a:cubicBezTo>
                <a:cubicBezTo>
                  <a:pt x="10044590" y="5447230"/>
                  <a:pt x="10042468" y="5446742"/>
                  <a:pt x="10039772" y="5446398"/>
                </a:cubicBezTo>
                <a:cubicBezTo>
                  <a:pt x="10037076" y="5446054"/>
                  <a:pt x="10033606" y="5445881"/>
                  <a:pt x="10029361" y="5445881"/>
                </a:cubicBezTo>
                <a:close/>
                <a:moveTo>
                  <a:pt x="9638147" y="5445881"/>
                </a:moveTo>
                <a:cubicBezTo>
                  <a:pt x="9634017" y="5445881"/>
                  <a:pt x="9630519" y="5446025"/>
                  <a:pt x="9627650" y="5446312"/>
                </a:cubicBezTo>
                <a:cubicBezTo>
                  <a:pt x="9624783" y="5446599"/>
                  <a:pt x="9622459" y="5447000"/>
                  <a:pt x="9620681" y="5447516"/>
                </a:cubicBezTo>
                <a:cubicBezTo>
                  <a:pt x="9618903" y="5448032"/>
                  <a:pt x="9617584" y="5448721"/>
                  <a:pt x="9616723" y="5449581"/>
                </a:cubicBezTo>
                <a:cubicBezTo>
                  <a:pt x="9615863" y="5450442"/>
                  <a:pt x="9615318" y="5451446"/>
                  <a:pt x="9615088" y="5452593"/>
                </a:cubicBezTo>
                <a:lnTo>
                  <a:pt x="9596159" y="5547754"/>
                </a:lnTo>
                <a:cubicBezTo>
                  <a:pt x="9595356" y="5551999"/>
                  <a:pt x="9594697" y="5556158"/>
                  <a:pt x="9594180" y="5560230"/>
                </a:cubicBezTo>
                <a:cubicBezTo>
                  <a:pt x="9593664" y="5564303"/>
                  <a:pt x="9593406" y="5568290"/>
                  <a:pt x="9593406" y="5572190"/>
                </a:cubicBezTo>
                <a:cubicBezTo>
                  <a:pt x="9593406" y="5578500"/>
                  <a:pt x="9594180" y="5584351"/>
                  <a:pt x="9595729" y="5589742"/>
                </a:cubicBezTo>
                <a:cubicBezTo>
                  <a:pt x="9597278" y="5595135"/>
                  <a:pt x="9599745" y="5599752"/>
                  <a:pt x="9603129" y="5603595"/>
                </a:cubicBezTo>
                <a:cubicBezTo>
                  <a:pt x="9606513" y="5607438"/>
                  <a:pt x="9610987" y="5610478"/>
                  <a:pt x="9616551" y="5612715"/>
                </a:cubicBezTo>
                <a:cubicBezTo>
                  <a:pt x="9622115" y="5614952"/>
                  <a:pt x="9628913" y="5616071"/>
                  <a:pt x="9636943" y="5616071"/>
                </a:cubicBezTo>
                <a:cubicBezTo>
                  <a:pt x="9643367" y="5616071"/>
                  <a:pt x="9649620" y="5615039"/>
                  <a:pt x="9655700" y="5612974"/>
                </a:cubicBezTo>
                <a:cubicBezTo>
                  <a:pt x="9661780" y="5610909"/>
                  <a:pt x="9667430" y="5608184"/>
                  <a:pt x="9672650" y="5604800"/>
                </a:cubicBezTo>
                <a:cubicBezTo>
                  <a:pt x="9677870" y="5601416"/>
                  <a:pt x="9682488" y="5597687"/>
                  <a:pt x="9686503" y="5593614"/>
                </a:cubicBezTo>
                <a:cubicBezTo>
                  <a:pt x="9690518" y="5589542"/>
                  <a:pt x="9693673" y="5585498"/>
                  <a:pt x="9695967" y="5581482"/>
                </a:cubicBezTo>
                <a:lnTo>
                  <a:pt x="9691321" y="5606434"/>
                </a:lnTo>
                <a:cubicBezTo>
                  <a:pt x="9690977" y="5607582"/>
                  <a:pt x="9691006" y="5608585"/>
                  <a:pt x="9691407" y="5609446"/>
                </a:cubicBezTo>
                <a:cubicBezTo>
                  <a:pt x="9691809" y="5610306"/>
                  <a:pt x="9692641" y="5610995"/>
                  <a:pt x="9693902" y="5611511"/>
                </a:cubicBezTo>
                <a:cubicBezTo>
                  <a:pt x="9695164" y="5612027"/>
                  <a:pt x="9696914" y="5612429"/>
                  <a:pt x="9699151" y="5612715"/>
                </a:cubicBezTo>
                <a:cubicBezTo>
                  <a:pt x="9701388" y="5613003"/>
                  <a:pt x="9704285" y="5613146"/>
                  <a:pt x="9707841" y="5613146"/>
                </a:cubicBezTo>
                <a:cubicBezTo>
                  <a:pt x="9711398" y="5613146"/>
                  <a:pt x="9714380" y="5613003"/>
                  <a:pt x="9716789" y="5612715"/>
                </a:cubicBezTo>
                <a:cubicBezTo>
                  <a:pt x="9719198" y="5612429"/>
                  <a:pt x="9721177" y="5612027"/>
                  <a:pt x="9722726" y="5611511"/>
                </a:cubicBezTo>
                <a:cubicBezTo>
                  <a:pt x="9724275" y="5610995"/>
                  <a:pt x="9725422" y="5610306"/>
                  <a:pt x="9726168" y="5609446"/>
                </a:cubicBezTo>
                <a:cubicBezTo>
                  <a:pt x="9726913" y="5608585"/>
                  <a:pt x="9727401" y="5607582"/>
                  <a:pt x="9727630" y="5606434"/>
                </a:cubicBezTo>
                <a:lnTo>
                  <a:pt x="9758433" y="5452593"/>
                </a:lnTo>
                <a:cubicBezTo>
                  <a:pt x="9758663" y="5451446"/>
                  <a:pt x="9758548" y="5450442"/>
                  <a:pt x="9758089" y="5449581"/>
                </a:cubicBezTo>
                <a:cubicBezTo>
                  <a:pt x="9757630" y="5448721"/>
                  <a:pt x="9756626" y="5448032"/>
                  <a:pt x="9755077" y="5447516"/>
                </a:cubicBezTo>
                <a:cubicBezTo>
                  <a:pt x="9753529" y="5447000"/>
                  <a:pt x="9751407" y="5446599"/>
                  <a:pt x="9748710" y="5446312"/>
                </a:cubicBezTo>
                <a:cubicBezTo>
                  <a:pt x="9746015" y="5446025"/>
                  <a:pt x="9742545" y="5445881"/>
                  <a:pt x="9738299" y="5445881"/>
                </a:cubicBezTo>
                <a:cubicBezTo>
                  <a:pt x="9734169" y="5445881"/>
                  <a:pt x="9730671" y="5446025"/>
                  <a:pt x="9727802" y="5446312"/>
                </a:cubicBezTo>
                <a:cubicBezTo>
                  <a:pt x="9724935" y="5446599"/>
                  <a:pt x="9722611" y="5447000"/>
                  <a:pt x="9720833" y="5447516"/>
                </a:cubicBezTo>
                <a:cubicBezTo>
                  <a:pt x="9719055" y="5448032"/>
                  <a:pt x="9717707" y="5448721"/>
                  <a:pt x="9716789" y="5449581"/>
                </a:cubicBezTo>
                <a:cubicBezTo>
                  <a:pt x="9715872" y="5450442"/>
                  <a:pt x="9715355" y="5451446"/>
                  <a:pt x="9715240" y="5452593"/>
                </a:cubicBezTo>
                <a:lnTo>
                  <a:pt x="9702162" y="5519016"/>
                </a:lnTo>
                <a:cubicBezTo>
                  <a:pt x="9700327" y="5527506"/>
                  <a:pt x="9697602" y="5535393"/>
                  <a:pt x="9693988" y="5542678"/>
                </a:cubicBezTo>
                <a:cubicBezTo>
                  <a:pt x="9690374" y="5549963"/>
                  <a:pt x="9686274" y="5556272"/>
                  <a:pt x="9681684" y="5561607"/>
                </a:cubicBezTo>
                <a:cubicBezTo>
                  <a:pt x="9677096" y="5566941"/>
                  <a:pt x="9672249" y="5571129"/>
                  <a:pt x="9667143" y="5574169"/>
                </a:cubicBezTo>
                <a:cubicBezTo>
                  <a:pt x="9662038" y="5577209"/>
                  <a:pt x="9657134" y="5578729"/>
                  <a:pt x="9652430" y="5578729"/>
                </a:cubicBezTo>
                <a:cubicBezTo>
                  <a:pt x="9649907" y="5578729"/>
                  <a:pt x="9647756" y="5578328"/>
                  <a:pt x="9645977" y="5577525"/>
                </a:cubicBezTo>
                <a:cubicBezTo>
                  <a:pt x="9644199" y="5576722"/>
                  <a:pt x="9642737" y="5575517"/>
                  <a:pt x="9641589" y="5573911"/>
                </a:cubicBezTo>
                <a:cubicBezTo>
                  <a:pt x="9640442" y="5572305"/>
                  <a:pt x="9639610" y="5570383"/>
                  <a:pt x="9639094" y="5568146"/>
                </a:cubicBezTo>
                <a:cubicBezTo>
                  <a:pt x="9638578" y="5565909"/>
                  <a:pt x="9638319" y="5563414"/>
                  <a:pt x="9638319" y="5560660"/>
                </a:cubicBezTo>
                <a:cubicBezTo>
                  <a:pt x="9638319" y="5558137"/>
                  <a:pt x="9638463" y="5555498"/>
                  <a:pt x="9638750" y="5552745"/>
                </a:cubicBezTo>
                <a:cubicBezTo>
                  <a:pt x="9639037" y="5549991"/>
                  <a:pt x="9639467" y="5547353"/>
                  <a:pt x="9640040" y="5544829"/>
                </a:cubicBezTo>
                <a:lnTo>
                  <a:pt x="9658281" y="5452593"/>
                </a:lnTo>
                <a:cubicBezTo>
                  <a:pt x="9658511" y="5451446"/>
                  <a:pt x="9658367" y="5450442"/>
                  <a:pt x="9657851" y="5449581"/>
                </a:cubicBezTo>
                <a:cubicBezTo>
                  <a:pt x="9657335" y="5448721"/>
                  <a:pt x="9656331" y="5448032"/>
                  <a:pt x="9654839" y="5447516"/>
                </a:cubicBezTo>
                <a:cubicBezTo>
                  <a:pt x="9653348" y="5447000"/>
                  <a:pt x="9651255" y="5446599"/>
                  <a:pt x="9648558" y="5446312"/>
                </a:cubicBezTo>
                <a:cubicBezTo>
                  <a:pt x="9645863" y="5446025"/>
                  <a:pt x="9642392" y="5445881"/>
                  <a:pt x="9638147" y="5445881"/>
                </a:cubicBezTo>
                <a:close/>
                <a:moveTo>
                  <a:pt x="8924460" y="5445881"/>
                </a:moveTo>
                <a:cubicBezTo>
                  <a:pt x="8920216" y="5445881"/>
                  <a:pt x="8916688" y="5446054"/>
                  <a:pt x="8913878" y="5446398"/>
                </a:cubicBezTo>
                <a:cubicBezTo>
                  <a:pt x="8911067" y="5446742"/>
                  <a:pt x="8908772" y="5447230"/>
                  <a:pt x="8906994" y="5447860"/>
                </a:cubicBezTo>
                <a:cubicBezTo>
                  <a:pt x="8905216" y="5448492"/>
                  <a:pt x="8903897" y="5449237"/>
                  <a:pt x="8903036" y="5450097"/>
                </a:cubicBezTo>
                <a:cubicBezTo>
                  <a:pt x="8902176" y="5450958"/>
                  <a:pt x="8901632" y="5451962"/>
                  <a:pt x="8901402" y="5453109"/>
                </a:cubicBezTo>
                <a:lnTo>
                  <a:pt x="8870944" y="5606262"/>
                </a:lnTo>
                <a:cubicBezTo>
                  <a:pt x="8870714" y="5607410"/>
                  <a:pt x="8870828" y="5608413"/>
                  <a:pt x="8871287" y="5609274"/>
                </a:cubicBezTo>
                <a:cubicBezTo>
                  <a:pt x="8871746" y="5610134"/>
                  <a:pt x="8872750" y="5610852"/>
                  <a:pt x="8874298" y="5611425"/>
                </a:cubicBezTo>
                <a:cubicBezTo>
                  <a:pt x="8875848" y="5611999"/>
                  <a:pt x="8877970" y="5612429"/>
                  <a:pt x="8880666" y="5612715"/>
                </a:cubicBezTo>
                <a:cubicBezTo>
                  <a:pt x="8883362" y="5613003"/>
                  <a:pt x="8886832" y="5613146"/>
                  <a:pt x="8891076" y="5613146"/>
                </a:cubicBezTo>
                <a:cubicBezTo>
                  <a:pt x="8895206" y="5613146"/>
                  <a:pt x="8898706" y="5613003"/>
                  <a:pt x="8901574" y="5612715"/>
                </a:cubicBezTo>
                <a:cubicBezTo>
                  <a:pt x="8904442" y="5612429"/>
                  <a:pt x="8906764" y="5611999"/>
                  <a:pt x="8908543" y="5611425"/>
                </a:cubicBezTo>
                <a:cubicBezTo>
                  <a:pt x="8910322" y="5610852"/>
                  <a:pt x="8911640" y="5610134"/>
                  <a:pt x="8912501" y="5609274"/>
                </a:cubicBezTo>
                <a:cubicBezTo>
                  <a:pt x="8913362" y="5608413"/>
                  <a:pt x="8913906" y="5607410"/>
                  <a:pt x="8914136" y="5606262"/>
                </a:cubicBezTo>
                <a:lnTo>
                  <a:pt x="8944594" y="5453109"/>
                </a:lnTo>
                <a:cubicBezTo>
                  <a:pt x="8944824" y="5451962"/>
                  <a:pt x="8944709" y="5450958"/>
                  <a:pt x="8944250" y="5450097"/>
                </a:cubicBezTo>
                <a:cubicBezTo>
                  <a:pt x="8943792" y="5449237"/>
                  <a:pt x="8942788" y="5448492"/>
                  <a:pt x="8941240" y="5447860"/>
                </a:cubicBezTo>
                <a:cubicBezTo>
                  <a:pt x="8939690" y="5447230"/>
                  <a:pt x="8937568" y="5446742"/>
                  <a:pt x="8934872" y="5446398"/>
                </a:cubicBezTo>
                <a:cubicBezTo>
                  <a:pt x="8932176" y="5446054"/>
                  <a:pt x="8928706" y="5445881"/>
                  <a:pt x="8924460" y="5445881"/>
                </a:cubicBezTo>
                <a:close/>
                <a:moveTo>
                  <a:pt x="8505360" y="5445881"/>
                </a:moveTo>
                <a:cubicBezTo>
                  <a:pt x="8501116" y="5445881"/>
                  <a:pt x="8497588" y="5446054"/>
                  <a:pt x="8494778" y="5446398"/>
                </a:cubicBezTo>
                <a:cubicBezTo>
                  <a:pt x="8491968" y="5446742"/>
                  <a:pt x="8489672" y="5447230"/>
                  <a:pt x="8487894" y="5447860"/>
                </a:cubicBezTo>
                <a:cubicBezTo>
                  <a:pt x="8486116" y="5448492"/>
                  <a:pt x="8484797" y="5449237"/>
                  <a:pt x="8483936" y="5450097"/>
                </a:cubicBezTo>
                <a:cubicBezTo>
                  <a:pt x="8483076" y="5450958"/>
                  <a:pt x="8482532" y="5451962"/>
                  <a:pt x="8482302" y="5453109"/>
                </a:cubicBezTo>
                <a:lnTo>
                  <a:pt x="8451843" y="5606262"/>
                </a:lnTo>
                <a:cubicBezTo>
                  <a:pt x="8451614" y="5607410"/>
                  <a:pt x="8451728" y="5608413"/>
                  <a:pt x="8452187" y="5609274"/>
                </a:cubicBezTo>
                <a:cubicBezTo>
                  <a:pt x="8452646" y="5610134"/>
                  <a:pt x="8453650" y="5610852"/>
                  <a:pt x="8455200" y="5611425"/>
                </a:cubicBezTo>
                <a:cubicBezTo>
                  <a:pt x="8456748" y="5611999"/>
                  <a:pt x="8458870" y="5612429"/>
                  <a:pt x="8461566" y="5612715"/>
                </a:cubicBezTo>
                <a:cubicBezTo>
                  <a:pt x="8464262" y="5613003"/>
                  <a:pt x="8467732" y="5613146"/>
                  <a:pt x="8471976" y="5613146"/>
                </a:cubicBezTo>
                <a:cubicBezTo>
                  <a:pt x="8476106" y="5613146"/>
                  <a:pt x="8479606" y="5613003"/>
                  <a:pt x="8482474" y="5612715"/>
                </a:cubicBezTo>
                <a:cubicBezTo>
                  <a:pt x="8485342" y="5612429"/>
                  <a:pt x="8487666" y="5611999"/>
                  <a:pt x="8489444" y="5611425"/>
                </a:cubicBezTo>
                <a:cubicBezTo>
                  <a:pt x="8491222" y="5610852"/>
                  <a:pt x="8492540" y="5610134"/>
                  <a:pt x="8493401" y="5609274"/>
                </a:cubicBezTo>
                <a:cubicBezTo>
                  <a:pt x="8494262" y="5608413"/>
                  <a:pt x="8494806" y="5607410"/>
                  <a:pt x="8495036" y="5606262"/>
                </a:cubicBezTo>
                <a:lnTo>
                  <a:pt x="8525495" y="5453109"/>
                </a:lnTo>
                <a:cubicBezTo>
                  <a:pt x="8525724" y="5451962"/>
                  <a:pt x="8525610" y="5450958"/>
                  <a:pt x="8525150" y="5450097"/>
                </a:cubicBezTo>
                <a:cubicBezTo>
                  <a:pt x="8524692" y="5449237"/>
                  <a:pt x="8523688" y="5448492"/>
                  <a:pt x="8522139" y="5447860"/>
                </a:cubicBezTo>
                <a:cubicBezTo>
                  <a:pt x="8520590" y="5447230"/>
                  <a:pt x="8518468" y="5446742"/>
                  <a:pt x="8515772" y="5446398"/>
                </a:cubicBezTo>
                <a:cubicBezTo>
                  <a:pt x="8513076" y="5446054"/>
                  <a:pt x="8509606" y="5445881"/>
                  <a:pt x="8505360" y="5445881"/>
                </a:cubicBezTo>
                <a:close/>
                <a:moveTo>
                  <a:pt x="8057634" y="5445881"/>
                </a:moveTo>
                <a:cubicBezTo>
                  <a:pt x="8052702" y="5445881"/>
                  <a:pt x="8048772" y="5446054"/>
                  <a:pt x="8045847" y="5446398"/>
                </a:cubicBezTo>
                <a:cubicBezTo>
                  <a:pt x="8042922" y="5446742"/>
                  <a:pt x="8040684" y="5447287"/>
                  <a:pt x="8039136" y="5448032"/>
                </a:cubicBezTo>
                <a:cubicBezTo>
                  <a:pt x="8037587" y="5448778"/>
                  <a:pt x="8036554" y="5449753"/>
                  <a:pt x="8036039" y="5450958"/>
                </a:cubicBezTo>
                <a:cubicBezTo>
                  <a:pt x="8035522" y="5452162"/>
                  <a:pt x="8035264" y="5453912"/>
                  <a:pt x="8035264" y="5456206"/>
                </a:cubicBezTo>
                <a:cubicBezTo>
                  <a:pt x="8035264" y="5457583"/>
                  <a:pt x="8035322" y="5459075"/>
                  <a:pt x="8035436" y="5460681"/>
                </a:cubicBezTo>
                <a:cubicBezTo>
                  <a:pt x="8035551" y="5462287"/>
                  <a:pt x="8035666" y="5464008"/>
                  <a:pt x="8035780" y="5465843"/>
                </a:cubicBezTo>
                <a:lnTo>
                  <a:pt x="8053849" y="5603853"/>
                </a:lnTo>
                <a:cubicBezTo>
                  <a:pt x="8053964" y="5605689"/>
                  <a:pt x="8054366" y="5607209"/>
                  <a:pt x="8055054" y="5608413"/>
                </a:cubicBezTo>
                <a:cubicBezTo>
                  <a:pt x="8055742" y="5609618"/>
                  <a:pt x="8057062" y="5610564"/>
                  <a:pt x="8059011" y="5611253"/>
                </a:cubicBezTo>
                <a:cubicBezTo>
                  <a:pt x="8060962" y="5611941"/>
                  <a:pt x="8063772" y="5612429"/>
                  <a:pt x="8067444" y="5612715"/>
                </a:cubicBezTo>
                <a:cubicBezTo>
                  <a:pt x="8071114" y="5613003"/>
                  <a:pt x="8076105" y="5613146"/>
                  <a:pt x="8082415" y="5613146"/>
                </a:cubicBezTo>
                <a:cubicBezTo>
                  <a:pt x="8086545" y="5613146"/>
                  <a:pt x="8090158" y="5613089"/>
                  <a:pt x="8093256" y="5612974"/>
                </a:cubicBezTo>
                <a:cubicBezTo>
                  <a:pt x="8096353" y="5612859"/>
                  <a:pt x="8099050" y="5612543"/>
                  <a:pt x="8101344" y="5612027"/>
                </a:cubicBezTo>
                <a:cubicBezTo>
                  <a:pt x="8103638" y="5611511"/>
                  <a:pt x="8105588" y="5610766"/>
                  <a:pt x="8107194" y="5609790"/>
                </a:cubicBezTo>
                <a:cubicBezTo>
                  <a:pt x="8108800" y="5608815"/>
                  <a:pt x="8110178" y="5607524"/>
                  <a:pt x="8111324" y="5605918"/>
                </a:cubicBezTo>
                <a:cubicBezTo>
                  <a:pt x="8119700" y="5595020"/>
                  <a:pt x="8127472" y="5583720"/>
                  <a:pt x="8134642" y="5572018"/>
                </a:cubicBezTo>
                <a:cubicBezTo>
                  <a:pt x="8141812" y="5560316"/>
                  <a:pt x="8148494" y="5548386"/>
                  <a:pt x="8154689" y="5536225"/>
                </a:cubicBezTo>
                <a:cubicBezTo>
                  <a:pt x="8160884" y="5524064"/>
                  <a:pt x="8166563" y="5511761"/>
                  <a:pt x="8171726" y="5499313"/>
                </a:cubicBezTo>
                <a:cubicBezTo>
                  <a:pt x="8176888" y="5486866"/>
                  <a:pt x="8181592" y="5474447"/>
                  <a:pt x="8185836" y="5462057"/>
                </a:cubicBezTo>
                <a:cubicBezTo>
                  <a:pt x="8186525" y="5459992"/>
                  <a:pt x="8187040" y="5458042"/>
                  <a:pt x="8187385" y="5456206"/>
                </a:cubicBezTo>
                <a:cubicBezTo>
                  <a:pt x="8187730" y="5454371"/>
                  <a:pt x="8187901" y="5452822"/>
                  <a:pt x="8187901" y="5451560"/>
                </a:cubicBezTo>
                <a:cubicBezTo>
                  <a:pt x="8187901" y="5450528"/>
                  <a:pt x="8187643" y="5449667"/>
                  <a:pt x="8187127" y="5448979"/>
                </a:cubicBezTo>
                <a:cubicBezTo>
                  <a:pt x="8186610" y="5448291"/>
                  <a:pt x="8185636" y="5447717"/>
                  <a:pt x="8184202" y="5447258"/>
                </a:cubicBezTo>
                <a:cubicBezTo>
                  <a:pt x="8182768" y="5446799"/>
                  <a:pt x="8180702" y="5446455"/>
                  <a:pt x="8178006" y="5446226"/>
                </a:cubicBezTo>
                <a:cubicBezTo>
                  <a:pt x="8175310" y="5445997"/>
                  <a:pt x="8171840" y="5445881"/>
                  <a:pt x="8167596" y="5445881"/>
                </a:cubicBezTo>
                <a:cubicBezTo>
                  <a:pt x="8163236" y="5445881"/>
                  <a:pt x="8159594" y="5445997"/>
                  <a:pt x="8156668" y="5446226"/>
                </a:cubicBezTo>
                <a:cubicBezTo>
                  <a:pt x="8153743" y="5446455"/>
                  <a:pt x="8151334" y="5446857"/>
                  <a:pt x="8149440" y="5447430"/>
                </a:cubicBezTo>
                <a:cubicBezTo>
                  <a:pt x="8147548" y="5448004"/>
                  <a:pt x="8146142" y="5448750"/>
                  <a:pt x="8145224" y="5449667"/>
                </a:cubicBezTo>
                <a:cubicBezTo>
                  <a:pt x="8144307" y="5450585"/>
                  <a:pt x="8143676" y="5451790"/>
                  <a:pt x="8143332" y="5453281"/>
                </a:cubicBezTo>
                <a:cubicBezTo>
                  <a:pt x="8139890" y="5464524"/>
                  <a:pt x="8136392" y="5475193"/>
                  <a:pt x="8132834" y="5485288"/>
                </a:cubicBezTo>
                <a:cubicBezTo>
                  <a:pt x="8129278" y="5495384"/>
                  <a:pt x="8125464" y="5505135"/>
                  <a:pt x="8121391" y="5514542"/>
                </a:cubicBezTo>
                <a:cubicBezTo>
                  <a:pt x="8117318" y="5523950"/>
                  <a:pt x="8112902" y="5533127"/>
                  <a:pt x="8108141" y="5542076"/>
                </a:cubicBezTo>
                <a:cubicBezTo>
                  <a:pt x="8103380" y="5551024"/>
                  <a:pt x="8098074" y="5559915"/>
                  <a:pt x="8092223" y="5568748"/>
                </a:cubicBezTo>
                <a:lnTo>
                  <a:pt x="8091362" y="5570297"/>
                </a:lnTo>
                <a:lnTo>
                  <a:pt x="8091362" y="5565995"/>
                </a:lnTo>
                <a:lnTo>
                  <a:pt x="8078285" y="5453281"/>
                </a:lnTo>
                <a:cubicBezTo>
                  <a:pt x="8078170" y="5451904"/>
                  <a:pt x="8077884" y="5450729"/>
                  <a:pt x="8077424" y="5449753"/>
                </a:cubicBezTo>
                <a:cubicBezTo>
                  <a:pt x="8076966" y="5448778"/>
                  <a:pt x="8076019" y="5448004"/>
                  <a:pt x="8074586" y="5447430"/>
                </a:cubicBezTo>
                <a:cubicBezTo>
                  <a:pt x="8073151" y="5446857"/>
                  <a:pt x="8071114" y="5446455"/>
                  <a:pt x="8068476" y="5446226"/>
                </a:cubicBezTo>
                <a:cubicBezTo>
                  <a:pt x="8065838" y="5445997"/>
                  <a:pt x="8062224" y="5445881"/>
                  <a:pt x="8057634" y="5445881"/>
                </a:cubicBezTo>
                <a:close/>
                <a:moveTo>
                  <a:pt x="7991012" y="5445881"/>
                </a:moveTo>
                <a:cubicBezTo>
                  <a:pt x="7986766" y="5445881"/>
                  <a:pt x="7983238" y="5446054"/>
                  <a:pt x="7980428" y="5446398"/>
                </a:cubicBezTo>
                <a:cubicBezTo>
                  <a:pt x="7977618" y="5446742"/>
                  <a:pt x="7975322" y="5447230"/>
                  <a:pt x="7973545" y="5447860"/>
                </a:cubicBezTo>
                <a:cubicBezTo>
                  <a:pt x="7971766" y="5448492"/>
                  <a:pt x="7970448" y="5449237"/>
                  <a:pt x="7969587" y="5450097"/>
                </a:cubicBezTo>
                <a:cubicBezTo>
                  <a:pt x="7968726" y="5450958"/>
                  <a:pt x="7968182" y="5451962"/>
                  <a:pt x="7967952" y="5453109"/>
                </a:cubicBezTo>
                <a:lnTo>
                  <a:pt x="7937493" y="5606262"/>
                </a:lnTo>
                <a:cubicBezTo>
                  <a:pt x="7937264" y="5607410"/>
                  <a:pt x="7937378" y="5608413"/>
                  <a:pt x="7937838" y="5609274"/>
                </a:cubicBezTo>
                <a:cubicBezTo>
                  <a:pt x="7938296" y="5610134"/>
                  <a:pt x="7939300" y="5610852"/>
                  <a:pt x="7940850" y="5611425"/>
                </a:cubicBezTo>
                <a:cubicBezTo>
                  <a:pt x="7942398" y="5611999"/>
                  <a:pt x="7944520" y="5612429"/>
                  <a:pt x="7947216" y="5612715"/>
                </a:cubicBezTo>
                <a:cubicBezTo>
                  <a:pt x="7949912" y="5613003"/>
                  <a:pt x="7953382" y="5613146"/>
                  <a:pt x="7957628" y="5613146"/>
                </a:cubicBezTo>
                <a:cubicBezTo>
                  <a:pt x="7961758" y="5613146"/>
                  <a:pt x="7965256" y="5613003"/>
                  <a:pt x="7968124" y="5612715"/>
                </a:cubicBezTo>
                <a:cubicBezTo>
                  <a:pt x="7970992" y="5612429"/>
                  <a:pt x="7973316" y="5611999"/>
                  <a:pt x="7975094" y="5611425"/>
                </a:cubicBezTo>
                <a:cubicBezTo>
                  <a:pt x="7976872" y="5610852"/>
                  <a:pt x="7978191" y="5610134"/>
                  <a:pt x="7979052" y="5609274"/>
                </a:cubicBezTo>
                <a:cubicBezTo>
                  <a:pt x="7979912" y="5608413"/>
                  <a:pt x="7980456" y="5607410"/>
                  <a:pt x="7980686" y="5606262"/>
                </a:cubicBezTo>
                <a:lnTo>
                  <a:pt x="8011145" y="5453109"/>
                </a:lnTo>
                <a:cubicBezTo>
                  <a:pt x="8011374" y="5451962"/>
                  <a:pt x="8011260" y="5450958"/>
                  <a:pt x="8010801" y="5450097"/>
                </a:cubicBezTo>
                <a:cubicBezTo>
                  <a:pt x="8010342" y="5449237"/>
                  <a:pt x="8009338" y="5448492"/>
                  <a:pt x="8007789" y="5447860"/>
                </a:cubicBezTo>
                <a:cubicBezTo>
                  <a:pt x="8006240" y="5447230"/>
                  <a:pt x="8004118" y="5446742"/>
                  <a:pt x="8001422" y="5446398"/>
                </a:cubicBezTo>
                <a:cubicBezTo>
                  <a:pt x="7998726" y="5446054"/>
                  <a:pt x="7995256" y="5445881"/>
                  <a:pt x="7991012" y="5445881"/>
                </a:cubicBezTo>
                <a:close/>
                <a:moveTo>
                  <a:pt x="5632030" y="5445881"/>
                </a:moveTo>
                <a:cubicBezTo>
                  <a:pt x="5626752" y="5445881"/>
                  <a:pt x="5622594" y="5446083"/>
                  <a:pt x="5619554" y="5446484"/>
                </a:cubicBezTo>
                <a:cubicBezTo>
                  <a:pt x="5616514" y="5446885"/>
                  <a:pt x="5614190" y="5447516"/>
                  <a:pt x="5612585" y="5448377"/>
                </a:cubicBezTo>
                <a:cubicBezTo>
                  <a:pt x="5610978" y="5449237"/>
                  <a:pt x="5609946" y="5450356"/>
                  <a:pt x="5609487" y="5451732"/>
                </a:cubicBezTo>
                <a:cubicBezTo>
                  <a:pt x="5609028" y="5453109"/>
                  <a:pt x="5608799" y="5454887"/>
                  <a:pt x="5608799" y="5457067"/>
                </a:cubicBezTo>
                <a:cubicBezTo>
                  <a:pt x="5608799" y="5458214"/>
                  <a:pt x="5608828" y="5459533"/>
                  <a:pt x="5608885" y="5461025"/>
                </a:cubicBezTo>
                <a:cubicBezTo>
                  <a:pt x="5608943" y="5462516"/>
                  <a:pt x="5609028" y="5463836"/>
                  <a:pt x="5609143" y="5464983"/>
                </a:cubicBezTo>
                <a:lnTo>
                  <a:pt x="5622393" y="5603853"/>
                </a:lnTo>
                <a:cubicBezTo>
                  <a:pt x="5622508" y="5605689"/>
                  <a:pt x="5622939" y="5607209"/>
                  <a:pt x="5623684" y="5608413"/>
                </a:cubicBezTo>
                <a:cubicBezTo>
                  <a:pt x="5624430" y="5609618"/>
                  <a:pt x="5625749" y="5610564"/>
                  <a:pt x="5627642" y="5611253"/>
                </a:cubicBezTo>
                <a:cubicBezTo>
                  <a:pt x="5629535" y="5611941"/>
                  <a:pt x="5632231" y="5612429"/>
                  <a:pt x="5635729" y="5612715"/>
                </a:cubicBezTo>
                <a:cubicBezTo>
                  <a:pt x="5639229" y="5613003"/>
                  <a:pt x="5643731" y="5613146"/>
                  <a:pt x="5649238" y="5613146"/>
                </a:cubicBezTo>
                <a:cubicBezTo>
                  <a:pt x="5654859" y="5613146"/>
                  <a:pt x="5659420" y="5613003"/>
                  <a:pt x="5662919" y="5612715"/>
                </a:cubicBezTo>
                <a:cubicBezTo>
                  <a:pt x="5666418" y="5612429"/>
                  <a:pt x="5669228" y="5611941"/>
                  <a:pt x="5671351" y="5611253"/>
                </a:cubicBezTo>
                <a:cubicBezTo>
                  <a:pt x="5673473" y="5610564"/>
                  <a:pt x="5675079" y="5609589"/>
                  <a:pt x="5676169" y="5608327"/>
                </a:cubicBezTo>
                <a:cubicBezTo>
                  <a:pt x="5677259" y="5607066"/>
                  <a:pt x="5678263" y="5605459"/>
                  <a:pt x="5679181" y="5603509"/>
                </a:cubicBezTo>
                <a:lnTo>
                  <a:pt x="5721513" y="5509208"/>
                </a:lnTo>
                <a:lnTo>
                  <a:pt x="5729429" y="5603853"/>
                </a:lnTo>
                <a:cubicBezTo>
                  <a:pt x="5729544" y="5605689"/>
                  <a:pt x="5729916" y="5607209"/>
                  <a:pt x="5730548" y="5608413"/>
                </a:cubicBezTo>
                <a:cubicBezTo>
                  <a:pt x="5731178" y="5609618"/>
                  <a:pt x="5732325" y="5610564"/>
                  <a:pt x="5733989" y="5611253"/>
                </a:cubicBezTo>
                <a:cubicBezTo>
                  <a:pt x="5735652" y="5611941"/>
                  <a:pt x="5738033" y="5612429"/>
                  <a:pt x="5741130" y="5612715"/>
                </a:cubicBezTo>
                <a:cubicBezTo>
                  <a:pt x="5744228" y="5613003"/>
                  <a:pt x="5748187" y="5613146"/>
                  <a:pt x="5753004" y="5613146"/>
                </a:cubicBezTo>
                <a:cubicBezTo>
                  <a:pt x="5756904" y="5613146"/>
                  <a:pt x="5760346" y="5613089"/>
                  <a:pt x="5763329" y="5612974"/>
                </a:cubicBezTo>
                <a:cubicBezTo>
                  <a:pt x="5766312" y="5612859"/>
                  <a:pt x="5768979" y="5612543"/>
                  <a:pt x="5771331" y="5612027"/>
                </a:cubicBezTo>
                <a:cubicBezTo>
                  <a:pt x="5773683" y="5611511"/>
                  <a:pt x="5775690" y="5610766"/>
                  <a:pt x="5777354" y="5609790"/>
                </a:cubicBezTo>
                <a:cubicBezTo>
                  <a:pt x="5779018" y="5608815"/>
                  <a:pt x="5780366" y="5607524"/>
                  <a:pt x="5781398" y="5605918"/>
                </a:cubicBezTo>
                <a:cubicBezTo>
                  <a:pt x="5789198" y="5595020"/>
                  <a:pt x="5796541" y="5583720"/>
                  <a:pt x="5803425" y="5572018"/>
                </a:cubicBezTo>
                <a:cubicBezTo>
                  <a:pt x="5810307" y="5560316"/>
                  <a:pt x="5816761" y="5548386"/>
                  <a:pt x="5822783" y="5536225"/>
                </a:cubicBezTo>
                <a:cubicBezTo>
                  <a:pt x="5828807" y="5524064"/>
                  <a:pt x="5834370" y="5511761"/>
                  <a:pt x="5839475" y="5499313"/>
                </a:cubicBezTo>
                <a:cubicBezTo>
                  <a:pt x="5844581" y="5486866"/>
                  <a:pt x="5849255" y="5474447"/>
                  <a:pt x="5853500" y="5462057"/>
                </a:cubicBezTo>
                <a:cubicBezTo>
                  <a:pt x="5853959" y="5460681"/>
                  <a:pt x="5854418" y="5459017"/>
                  <a:pt x="5854877" y="5457067"/>
                </a:cubicBezTo>
                <a:cubicBezTo>
                  <a:pt x="5855336" y="5455117"/>
                  <a:pt x="5855565" y="5453281"/>
                  <a:pt x="5855565" y="5451560"/>
                </a:cubicBezTo>
                <a:cubicBezTo>
                  <a:pt x="5855565" y="5450528"/>
                  <a:pt x="5855336" y="5449667"/>
                  <a:pt x="5854877" y="5448979"/>
                </a:cubicBezTo>
                <a:cubicBezTo>
                  <a:pt x="5854418" y="5448291"/>
                  <a:pt x="5853471" y="5447717"/>
                  <a:pt x="5852038" y="5447258"/>
                </a:cubicBezTo>
                <a:cubicBezTo>
                  <a:pt x="5850603" y="5446799"/>
                  <a:pt x="5848567" y="5446455"/>
                  <a:pt x="5845929" y="5446226"/>
                </a:cubicBezTo>
                <a:cubicBezTo>
                  <a:pt x="5843290" y="5445997"/>
                  <a:pt x="5839849" y="5445881"/>
                  <a:pt x="5835605" y="5445881"/>
                </a:cubicBezTo>
                <a:cubicBezTo>
                  <a:pt x="5831129" y="5445881"/>
                  <a:pt x="5827459" y="5445997"/>
                  <a:pt x="5824591" y="5446226"/>
                </a:cubicBezTo>
                <a:cubicBezTo>
                  <a:pt x="5821722" y="5446455"/>
                  <a:pt x="5819370" y="5446857"/>
                  <a:pt x="5817535" y="5447430"/>
                </a:cubicBezTo>
                <a:cubicBezTo>
                  <a:pt x="5815699" y="5448004"/>
                  <a:pt x="5814322" y="5448750"/>
                  <a:pt x="5813405" y="5449667"/>
                </a:cubicBezTo>
                <a:cubicBezTo>
                  <a:pt x="5812487" y="5450585"/>
                  <a:pt x="5811914" y="5451790"/>
                  <a:pt x="5811685" y="5453281"/>
                </a:cubicBezTo>
                <a:cubicBezTo>
                  <a:pt x="5808701" y="5463147"/>
                  <a:pt x="5805375" y="5473186"/>
                  <a:pt x="5801704" y="5483395"/>
                </a:cubicBezTo>
                <a:cubicBezTo>
                  <a:pt x="5798032" y="5493606"/>
                  <a:pt x="5794131" y="5503587"/>
                  <a:pt x="5790001" y="5513338"/>
                </a:cubicBezTo>
                <a:cubicBezTo>
                  <a:pt x="5785872" y="5523089"/>
                  <a:pt x="5781656" y="5532439"/>
                  <a:pt x="5777354" y="5541387"/>
                </a:cubicBezTo>
                <a:cubicBezTo>
                  <a:pt x="5773053" y="5550336"/>
                  <a:pt x="5768778" y="5558481"/>
                  <a:pt x="5764534" y="5565823"/>
                </a:cubicBezTo>
                <a:lnTo>
                  <a:pt x="5763501" y="5567716"/>
                </a:lnTo>
                <a:lnTo>
                  <a:pt x="5763329" y="5565823"/>
                </a:lnTo>
                <a:lnTo>
                  <a:pt x="5754381" y="5452593"/>
                </a:lnTo>
                <a:cubicBezTo>
                  <a:pt x="5754266" y="5451446"/>
                  <a:pt x="5753922" y="5450442"/>
                  <a:pt x="5753348" y="5449581"/>
                </a:cubicBezTo>
                <a:cubicBezTo>
                  <a:pt x="5752774" y="5448721"/>
                  <a:pt x="5751742" y="5448032"/>
                  <a:pt x="5750251" y="5447516"/>
                </a:cubicBezTo>
                <a:cubicBezTo>
                  <a:pt x="5748759" y="5447000"/>
                  <a:pt x="5746694" y="5446599"/>
                  <a:pt x="5744056" y="5446312"/>
                </a:cubicBezTo>
                <a:cubicBezTo>
                  <a:pt x="5741417" y="5446025"/>
                  <a:pt x="5737976" y="5445881"/>
                  <a:pt x="5733731" y="5445881"/>
                </a:cubicBezTo>
                <a:cubicBezTo>
                  <a:pt x="5729715" y="5445881"/>
                  <a:pt x="5726360" y="5445997"/>
                  <a:pt x="5723664" y="5446226"/>
                </a:cubicBezTo>
                <a:cubicBezTo>
                  <a:pt x="5720968" y="5446455"/>
                  <a:pt x="5718788" y="5446857"/>
                  <a:pt x="5717125" y="5447430"/>
                </a:cubicBezTo>
                <a:cubicBezTo>
                  <a:pt x="5715461" y="5448004"/>
                  <a:pt x="5714199" y="5448778"/>
                  <a:pt x="5713339" y="5449753"/>
                </a:cubicBezTo>
                <a:cubicBezTo>
                  <a:pt x="5712479" y="5450729"/>
                  <a:pt x="5711761" y="5451904"/>
                  <a:pt x="5711188" y="5453281"/>
                </a:cubicBezTo>
                <a:lnTo>
                  <a:pt x="5660595" y="5566167"/>
                </a:lnTo>
                <a:lnTo>
                  <a:pt x="5659563" y="5568232"/>
                </a:lnTo>
                <a:lnTo>
                  <a:pt x="5659735" y="5566167"/>
                </a:lnTo>
                <a:lnTo>
                  <a:pt x="5652336" y="5453281"/>
                </a:lnTo>
                <a:cubicBezTo>
                  <a:pt x="5652336" y="5451904"/>
                  <a:pt x="5652106" y="5450729"/>
                  <a:pt x="5651648" y="5449753"/>
                </a:cubicBezTo>
                <a:cubicBezTo>
                  <a:pt x="5651188" y="5448778"/>
                  <a:pt x="5650242" y="5448004"/>
                  <a:pt x="5648808" y="5447430"/>
                </a:cubicBezTo>
                <a:cubicBezTo>
                  <a:pt x="5647374" y="5446857"/>
                  <a:pt x="5645338" y="5446455"/>
                  <a:pt x="5642699" y="5446226"/>
                </a:cubicBezTo>
                <a:cubicBezTo>
                  <a:pt x="5640061" y="5445997"/>
                  <a:pt x="5636504" y="5445881"/>
                  <a:pt x="5632030" y="5445881"/>
                </a:cubicBezTo>
                <a:close/>
                <a:moveTo>
                  <a:pt x="2646799" y="5445881"/>
                </a:moveTo>
                <a:cubicBezTo>
                  <a:pt x="2642669" y="5445881"/>
                  <a:pt x="2639170" y="5446025"/>
                  <a:pt x="2636302" y="5446312"/>
                </a:cubicBezTo>
                <a:cubicBezTo>
                  <a:pt x="2633434" y="5446599"/>
                  <a:pt x="2631111" y="5447000"/>
                  <a:pt x="2629332" y="5447516"/>
                </a:cubicBezTo>
                <a:cubicBezTo>
                  <a:pt x="2627555" y="5448032"/>
                  <a:pt x="2626235" y="5448721"/>
                  <a:pt x="2625375" y="5449581"/>
                </a:cubicBezTo>
                <a:cubicBezTo>
                  <a:pt x="2624514" y="5450442"/>
                  <a:pt x="2623969" y="5451446"/>
                  <a:pt x="2623739" y="5452593"/>
                </a:cubicBezTo>
                <a:lnTo>
                  <a:pt x="2604811" y="5547754"/>
                </a:lnTo>
                <a:cubicBezTo>
                  <a:pt x="2604008" y="5551999"/>
                  <a:pt x="2603348" y="5556158"/>
                  <a:pt x="2602832" y="5560230"/>
                </a:cubicBezTo>
                <a:cubicBezTo>
                  <a:pt x="2602316" y="5564303"/>
                  <a:pt x="2602057" y="5568290"/>
                  <a:pt x="2602057" y="5572190"/>
                </a:cubicBezTo>
                <a:cubicBezTo>
                  <a:pt x="2602057" y="5578500"/>
                  <a:pt x="2602832" y="5584351"/>
                  <a:pt x="2604381" y="5589742"/>
                </a:cubicBezTo>
                <a:cubicBezTo>
                  <a:pt x="2605929" y="5595135"/>
                  <a:pt x="2608395" y="5599752"/>
                  <a:pt x="2611780" y="5603595"/>
                </a:cubicBezTo>
                <a:cubicBezTo>
                  <a:pt x="2615165" y="5607438"/>
                  <a:pt x="2619639" y="5610478"/>
                  <a:pt x="2625202" y="5612715"/>
                </a:cubicBezTo>
                <a:cubicBezTo>
                  <a:pt x="2630767" y="5614952"/>
                  <a:pt x="2637563" y="5616071"/>
                  <a:pt x="2645594" y="5616071"/>
                </a:cubicBezTo>
                <a:cubicBezTo>
                  <a:pt x="2652018" y="5616071"/>
                  <a:pt x="2658271" y="5615039"/>
                  <a:pt x="2664351" y="5612974"/>
                </a:cubicBezTo>
                <a:cubicBezTo>
                  <a:pt x="2670431" y="5610909"/>
                  <a:pt x="2676082" y="5608184"/>
                  <a:pt x="2681301" y="5604800"/>
                </a:cubicBezTo>
                <a:cubicBezTo>
                  <a:pt x="2686521" y="5601416"/>
                  <a:pt x="2691139" y="5597687"/>
                  <a:pt x="2695154" y="5593614"/>
                </a:cubicBezTo>
                <a:cubicBezTo>
                  <a:pt x="2699169" y="5589542"/>
                  <a:pt x="2702324" y="5585498"/>
                  <a:pt x="2704619" y="5581482"/>
                </a:cubicBezTo>
                <a:lnTo>
                  <a:pt x="2699973" y="5606434"/>
                </a:lnTo>
                <a:cubicBezTo>
                  <a:pt x="2699628" y="5607582"/>
                  <a:pt x="2699657" y="5608585"/>
                  <a:pt x="2700058" y="5609446"/>
                </a:cubicBezTo>
                <a:cubicBezTo>
                  <a:pt x="2700459" y="5610306"/>
                  <a:pt x="2701292" y="5610995"/>
                  <a:pt x="2702553" y="5611511"/>
                </a:cubicBezTo>
                <a:cubicBezTo>
                  <a:pt x="2703815" y="5612027"/>
                  <a:pt x="2705565" y="5612429"/>
                  <a:pt x="2707802" y="5612715"/>
                </a:cubicBezTo>
                <a:cubicBezTo>
                  <a:pt x="2710039" y="5613003"/>
                  <a:pt x="2712936" y="5613146"/>
                  <a:pt x="2716492" y="5613146"/>
                </a:cubicBezTo>
                <a:cubicBezTo>
                  <a:pt x="2720049" y="5613146"/>
                  <a:pt x="2723031" y="5613003"/>
                  <a:pt x="2725441" y="5612715"/>
                </a:cubicBezTo>
                <a:cubicBezTo>
                  <a:pt x="2727850" y="5612429"/>
                  <a:pt x="2729828" y="5612027"/>
                  <a:pt x="2731378" y="5611511"/>
                </a:cubicBezTo>
                <a:cubicBezTo>
                  <a:pt x="2732926" y="5610995"/>
                  <a:pt x="2734073" y="5610306"/>
                  <a:pt x="2734819" y="5609446"/>
                </a:cubicBezTo>
                <a:cubicBezTo>
                  <a:pt x="2735565" y="5608585"/>
                  <a:pt x="2736052" y="5607582"/>
                  <a:pt x="2736282" y="5606434"/>
                </a:cubicBezTo>
                <a:lnTo>
                  <a:pt x="2767085" y="5452593"/>
                </a:lnTo>
                <a:cubicBezTo>
                  <a:pt x="2767314" y="5451446"/>
                  <a:pt x="2767200" y="5450442"/>
                  <a:pt x="2766741" y="5449581"/>
                </a:cubicBezTo>
                <a:cubicBezTo>
                  <a:pt x="2766281" y="5448721"/>
                  <a:pt x="2765277" y="5448032"/>
                  <a:pt x="2763729" y="5447516"/>
                </a:cubicBezTo>
                <a:cubicBezTo>
                  <a:pt x="2762180" y="5447000"/>
                  <a:pt x="2760058" y="5446599"/>
                  <a:pt x="2757362" y="5446312"/>
                </a:cubicBezTo>
                <a:cubicBezTo>
                  <a:pt x="2754666" y="5446025"/>
                  <a:pt x="2751195" y="5445881"/>
                  <a:pt x="2746951" y="5445881"/>
                </a:cubicBezTo>
                <a:cubicBezTo>
                  <a:pt x="2742821" y="5445881"/>
                  <a:pt x="2739322" y="5446025"/>
                  <a:pt x="2736454" y="5446312"/>
                </a:cubicBezTo>
                <a:cubicBezTo>
                  <a:pt x="2733586" y="5446599"/>
                  <a:pt x="2731262" y="5447000"/>
                  <a:pt x="2729484" y="5447516"/>
                </a:cubicBezTo>
                <a:cubicBezTo>
                  <a:pt x="2727706" y="5448032"/>
                  <a:pt x="2726358" y="5448721"/>
                  <a:pt x="2725441" y="5449581"/>
                </a:cubicBezTo>
                <a:cubicBezTo>
                  <a:pt x="2724523" y="5450442"/>
                  <a:pt x="2724007" y="5451446"/>
                  <a:pt x="2723892" y="5452593"/>
                </a:cubicBezTo>
                <a:lnTo>
                  <a:pt x="2710814" y="5519016"/>
                </a:lnTo>
                <a:cubicBezTo>
                  <a:pt x="2708978" y="5527506"/>
                  <a:pt x="2706253" y="5535393"/>
                  <a:pt x="2702640" y="5542678"/>
                </a:cubicBezTo>
                <a:cubicBezTo>
                  <a:pt x="2699026" y="5549963"/>
                  <a:pt x="2694924" y="5556272"/>
                  <a:pt x="2690336" y="5561607"/>
                </a:cubicBezTo>
                <a:cubicBezTo>
                  <a:pt x="2685747" y="5566941"/>
                  <a:pt x="2680900" y="5571129"/>
                  <a:pt x="2675795" y="5574169"/>
                </a:cubicBezTo>
                <a:cubicBezTo>
                  <a:pt x="2670689" y="5577209"/>
                  <a:pt x="2665785" y="5578729"/>
                  <a:pt x="2661082" y="5578729"/>
                </a:cubicBezTo>
                <a:cubicBezTo>
                  <a:pt x="2658558" y="5578729"/>
                  <a:pt x="2656407" y="5578328"/>
                  <a:pt x="2654629" y="5577525"/>
                </a:cubicBezTo>
                <a:cubicBezTo>
                  <a:pt x="2652851" y="5576722"/>
                  <a:pt x="2651388" y="5575517"/>
                  <a:pt x="2650241" y="5573911"/>
                </a:cubicBezTo>
                <a:cubicBezTo>
                  <a:pt x="2649093" y="5572305"/>
                  <a:pt x="2648262" y="5570383"/>
                  <a:pt x="2647745" y="5568146"/>
                </a:cubicBezTo>
                <a:cubicBezTo>
                  <a:pt x="2647229" y="5565909"/>
                  <a:pt x="2646971" y="5563414"/>
                  <a:pt x="2646971" y="5560660"/>
                </a:cubicBezTo>
                <a:cubicBezTo>
                  <a:pt x="2646971" y="5558137"/>
                  <a:pt x="2647114" y="5555498"/>
                  <a:pt x="2647401" y="5552745"/>
                </a:cubicBezTo>
                <a:cubicBezTo>
                  <a:pt x="2647688" y="5549991"/>
                  <a:pt x="2648118" y="5547353"/>
                  <a:pt x="2648692" y="5544829"/>
                </a:cubicBezTo>
                <a:lnTo>
                  <a:pt x="2666933" y="5452593"/>
                </a:lnTo>
                <a:cubicBezTo>
                  <a:pt x="2667162" y="5451446"/>
                  <a:pt x="2667019" y="5450442"/>
                  <a:pt x="2666502" y="5449581"/>
                </a:cubicBezTo>
                <a:cubicBezTo>
                  <a:pt x="2665986" y="5448721"/>
                  <a:pt x="2664983" y="5448032"/>
                  <a:pt x="2663491" y="5447516"/>
                </a:cubicBezTo>
                <a:cubicBezTo>
                  <a:pt x="2661999" y="5447000"/>
                  <a:pt x="2659906" y="5446599"/>
                  <a:pt x="2657209" y="5446312"/>
                </a:cubicBezTo>
                <a:cubicBezTo>
                  <a:pt x="2654514" y="5446025"/>
                  <a:pt x="2651044" y="5445881"/>
                  <a:pt x="2646799" y="5445881"/>
                </a:cubicBezTo>
                <a:close/>
                <a:moveTo>
                  <a:pt x="2565204" y="5445881"/>
                </a:moveTo>
                <a:cubicBezTo>
                  <a:pt x="2561073" y="5445881"/>
                  <a:pt x="2557575" y="5446054"/>
                  <a:pt x="2554707" y="5446398"/>
                </a:cubicBezTo>
                <a:cubicBezTo>
                  <a:pt x="2551839" y="5446742"/>
                  <a:pt x="2549516" y="5447230"/>
                  <a:pt x="2547738" y="5447860"/>
                </a:cubicBezTo>
                <a:cubicBezTo>
                  <a:pt x="2545959" y="5448492"/>
                  <a:pt x="2544640" y="5449237"/>
                  <a:pt x="2543779" y="5450097"/>
                </a:cubicBezTo>
                <a:cubicBezTo>
                  <a:pt x="2542919" y="5450958"/>
                  <a:pt x="2542374" y="5451962"/>
                  <a:pt x="2542144" y="5453109"/>
                </a:cubicBezTo>
                <a:lnTo>
                  <a:pt x="2510137" y="5612801"/>
                </a:lnTo>
                <a:cubicBezTo>
                  <a:pt x="2509219" y="5617849"/>
                  <a:pt x="2508073" y="5622037"/>
                  <a:pt x="2506695" y="5625363"/>
                </a:cubicBezTo>
                <a:cubicBezTo>
                  <a:pt x="2505319" y="5628691"/>
                  <a:pt x="2503742" y="5631358"/>
                  <a:pt x="2501964" y="5633365"/>
                </a:cubicBezTo>
                <a:cubicBezTo>
                  <a:pt x="2500185" y="5635373"/>
                  <a:pt x="2498121" y="5636836"/>
                  <a:pt x="2495769" y="5637753"/>
                </a:cubicBezTo>
                <a:cubicBezTo>
                  <a:pt x="2493417" y="5638671"/>
                  <a:pt x="2490864" y="5639130"/>
                  <a:pt x="2488111" y="5639130"/>
                </a:cubicBezTo>
                <a:cubicBezTo>
                  <a:pt x="2486734" y="5639130"/>
                  <a:pt x="2485587" y="5639073"/>
                  <a:pt x="2484670" y="5638958"/>
                </a:cubicBezTo>
                <a:cubicBezTo>
                  <a:pt x="2483751" y="5638843"/>
                  <a:pt x="2482977" y="5638757"/>
                  <a:pt x="2482346" y="5638700"/>
                </a:cubicBezTo>
                <a:cubicBezTo>
                  <a:pt x="2481715" y="5638643"/>
                  <a:pt x="2481113" y="5638557"/>
                  <a:pt x="2480539" y="5638442"/>
                </a:cubicBezTo>
                <a:cubicBezTo>
                  <a:pt x="2479966" y="5638327"/>
                  <a:pt x="2479335" y="5638270"/>
                  <a:pt x="2478646" y="5638270"/>
                </a:cubicBezTo>
                <a:cubicBezTo>
                  <a:pt x="2477614" y="5638270"/>
                  <a:pt x="2476667" y="5638815"/>
                  <a:pt x="2475806" y="5639904"/>
                </a:cubicBezTo>
                <a:cubicBezTo>
                  <a:pt x="2474947" y="5640995"/>
                  <a:pt x="2474172" y="5642400"/>
                  <a:pt x="2473484" y="5644120"/>
                </a:cubicBezTo>
                <a:cubicBezTo>
                  <a:pt x="2472796" y="5645841"/>
                  <a:pt x="2472164" y="5647763"/>
                  <a:pt x="2471591" y="5649885"/>
                </a:cubicBezTo>
                <a:cubicBezTo>
                  <a:pt x="2471017" y="5652008"/>
                  <a:pt x="2470559" y="5654073"/>
                  <a:pt x="2470214" y="5656080"/>
                </a:cubicBezTo>
                <a:cubicBezTo>
                  <a:pt x="2469870" y="5658088"/>
                  <a:pt x="2469612" y="5659924"/>
                  <a:pt x="2469440" y="5661587"/>
                </a:cubicBezTo>
                <a:cubicBezTo>
                  <a:pt x="2469268" y="5663251"/>
                  <a:pt x="2469182" y="5664484"/>
                  <a:pt x="2469182" y="5665287"/>
                </a:cubicBezTo>
                <a:cubicBezTo>
                  <a:pt x="2469182" y="5666893"/>
                  <a:pt x="2469296" y="5668098"/>
                  <a:pt x="2469526" y="5668900"/>
                </a:cubicBezTo>
                <a:cubicBezTo>
                  <a:pt x="2469755" y="5669704"/>
                  <a:pt x="2470157" y="5670449"/>
                  <a:pt x="2470731" y="5671137"/>
                </a:cubicBezTo>
                <a:cubicBezTo>
                  <a:pt x="2471648" y="5671941"/>
                  <a:pt x="2474029" y="5672772"/>
                  <a:pt x="2477872" y="5673633"/>
                </a:cubicBezTo>
                <a:cubicBezTo>
                  <a:pt x="2481715" y="5674493"/>
                  <a:pt x="2486447" y="5674923"/>
                  <a:pt x="2492069" y="5674923"/>
                </a:cubicBezTo>
                <a:cubicBezTo>
                  <a:pt x="2501132" y="5674923"/>
                  <a:pt x="2509047" y="5673604"/>
                  <a:pt x="2515816" y="5670965"/>
                </a:cubicBezTo>
                <a:cubicBezTo>
                  <a:pt x="2522585" y="5668327"/>
                  <a:pt x="2528407" y="5664426"/>
                  <a:pt x="2533283" y="5659264"/>
                </a:cubicBezTo>
                <a:cubicBezTo>
                  <a:pt x="2538158" y="5654101"/>
                  <a:pt x="2542174" y="5647763"/>
                  <a:pt x="2545328" y="5640249"/>
                </a:cubicBezTo>
                <a:cubicBezTo>
                  <a:pt x="2548483" y="5632735"/>
                  <a:pt x="2551036" y="5624102"/>
                  <a:pt x="2552986" y="5614350"/>
                </a:cubicBezTo>
                <a:lnTo>
                  <a:pt x="2585338" y="5453109"/>
                </a:lnTo>
                <a:cubicBezTo>
                  <a:pt x="2585567" y="5451962"/>
                  <a:pt x="2585452" y="5450958"/>
                  <a:pt x="2584993" y="5450097"/>
                </a:cubicBezTo>
                <a:cubicBezTo>
                  <a:pt x="2584534" y="5449237"/>
                  <a:pt x="2583531" y="5448492"/>
                  <a:pt x="2581982" y="5447860"/>
                </a:cubicBezTo>
                <a:cubicBezTo>
                  <a:pt x="2580433" y="5447230"/>
                  <a:pt x="2578282" y="5446742"/>
                  <a:pt x="2575529" y="5446398"/>
                </a:cubicBezTo>
                <a:cubicBezTo>
                  <a:pt x="2572775" y="5446054"/>
                  <a:pt x="2569333" y="5445881"/>
                  <a:pt x="2565204" y="5445881"/>
                </a:cubicBezTo>
                <a:close/>
                <a:moveTo>
                  <a:pt x="4461641" y="5443128"/>
                </a:moveTo>
                <a:cubicBezTo>
                  <a:pt x="4449824" y="5443128"/>
                  <a:pt x="4439385" y="5444964"/>
                  <a:pt x="4430322" y="5448635"/>
                </a:cubicBezTo>
                <a:cubicBezTo>
                  <a:pt x="4421260" y="5452306"/>
                  <a:pt x="4413286" y="5457182"/>
                  <a:pt x="4406402" y="5463262"/>
                </a:cubicBezTo>
                <a:cubicBezTo>
                  <a:pt x="4399519" y="5469342"/>
                  <a:pt x="4393696" y="5476340"/>
                  <a:pt x="4388936" y="5484256"/>
                </a:cubicBezTo>
                <a:cubicBezTo>
                  <a:pt x="4384175" y="5492172"/>
                  <a:pt x="4380304" y="5500346"/>
                  <a:pt x="4377320" y="5508778"/>
                </a:cubicBezTo>
                <a:cubicBezTo>
                  <a:pt x="4374338" y="5517210"/>
                  <a:pt x="4372186" y="5525613"/>
                  <a:pt x="4370867" y="5533988"/>
                </a:cubicBezTo>
                <a:cubicBezTo>
                  <a:pt x="4369548" y="5542363"/>
                  <a:pt x="4368889" y="5550049"/>
                  <a:pt x="4368889" y="5557047"/>
                </a:cubicBezTo>
                <a:cubicBezTo>
                  <a:pt x="4368889" y="5576435"/>
                  <a:pt x="4373764" y="5591091"/>
                  <a:pt x="4383515" y="5601014"/>
                </a:cubicBezTo>
                <a:cubicBezTo>
                  <a:pt x="4393266" y="5610938"/>
                  <a:pt x="4407952" y="5615899"/>
                  <a:pt x="4427568" y="5615899"/>
                </a:cubicBezTo>
                <a:cubicBezTo>
                  <a:pt x="4433076" y="5615899"/>
                  <a:pt x="4438382" y="5615440"/>
                  <a:pt x="4443487" y="5614522"/>
                </a:cubicBezTo>
                <a:cubicBezTo>
                  <a:pt x="4448591" y="5613605"/>
                  <a:pt x="4453324" y="5612400"/>
                  <a:pt x="4457683" y="5610909"/>
                </a:cubicBezTo>
                <a:cubicBezTo>
                  <a:pt x="4462042" y="5609417"/>
                  <a:pt x="4465885" y="5607725"/>
                  <a:pt x="4469213" y="5605832"/>
                </a:cubicBezTo>
                <a:cubicBezTo>
                  <a:pt x="4472539" y="5603939"/>
                  <a:pt x="4474978" y="5602247"/>
                  <a:pt x="4476526" y="5600756"/>
                </a:cubicBezTo>
                <a:cubicBezTo>
                  <a:pt x="4478074" y="5599264"/>
                  <a:pt x="4479337" y="5597228"/>
                  <a:pt x="4480311" y="5594647"/>
                </a:cubicBezTo>
                <a:cubicBezTo>
                  <a:pt x="4481286" y="5592066"/>
                  <a:pt x="4482147" y="5589284"/>
                  <a:pt x="4482893" y="5586301"/>
                </a:cubicBezTo>
                <a:cubicBezTo>
                  <a:pt x="4483639" y="5583318"/>
                  <a:pt x="4484242" y="5580364"/>
                  <a:pt x="4484700" y="5577439"/>
                </a:cubicBezTo>
                <a:cubicBezTo>
                  <a:pt x="4485159" y="5574513"/>
                  <a:pt x="4485388" y="5572075"/>
                  <a:pt x="4485388" y="5570125"/>
                </a:cubicBezTo>
                <a:cubicBezTo>
                  <a:pt x="4485388" y="5568175"/>
                  <a:pt x="4485131" y="5566683"/>
                  <a:pt x="4484614" y="5565651"/>
                </a:cubicBezTo>
                <a:cubicBezTo>
                  <a:pt x="4484097" y="5564618"/>
                  <a:pt x="4483266" y="5564102"/>
                  <a:pt x="4482119" y="5564102"/>
                </a:cubicBezTo>
                <a:cubicBezTo>
                  <a:pt x="4480168" y="5564102"/>
                  <a:pt x="4478018" y="5564906"/>
                  <a:pt x="4475666" y="5566511"/>
                </a:cubicBezTo>
                <a:cubicBezTo>
                  <a:pt x="4473314" y="5568118"/>
                  <a:pt x="4470504" y="5569924"/>
                  <a:pt x="4467233" y="5571932"/>
                </a:cubicBezTo>
                <a:cubicBezTo>
                  <a:pt x="4463964" y="5573940"/>
                  <a:pt x="4460035" y="5575775"/>
                  <a:pt x="4455446" y="5577439"/>
                </a:cubicBezTo>
                <a:cubicBezTo>
                  <a:pt x="4450857" y="5579102"/>
                  <a:pt x="4445350" y="5579934"/>
                  <a:pt x="4438926" y="5579934"/>
                </a:cubicBezTo>
                <a:cubicBezTo>
                  <a:pt x="4430208" y="5579934"/>
                  <a:pt x="4423812" y="5577525"/>
                  <a:pt x="4419739" y="5572706"/>
                </a:cubicBezTo>
                <a:cubicBezTo>
                  <a:pt x="4415667" y="5567888"/>
                  <a:pt x="4413630" y="5560833"/>
                  <a:pt x="4413630" y="5551540"/>
                </a:cubicBezTo>
                <a:cubicBezTo>
                  <a:pt x="4413630" y="5547869"/>
                  <a:pt x="4413945" y="5543538"/>
                  <a:pt x="4414576" y="5538548"/>
                </a:cubicBezTo>
                <a:cubicBezTo>
                  <a:pt x="4415207" y="5533557"/>
                  <a:pt x="4416268" y="5528338"/>
                  <a:pt x="4417759" y="5522888"/>
                </a:cubicBezTo>
                <a:cubicBezTo>
                  <a:pt x="4419252" y="5517439"/>
                  <a:pt x="4421144" y="5512047"/>
                  <a:pt x="4423438" y="5506713"/>
                </a:cubicBezTo>
                <a:cubicBezTo>
                  <a:pt x="4425733" y="5501378"/>
                  <a:pt x="4428630" y="5496617"/>
                  <a:pt x="4432129" y="5492430"/>
                </a:cubicBezTo>
                <a:cubicBezTo>
                  <a:pt x="4435628" y="5488243"/>
                  <a:pt x="4439729" y="5484830"/>
                  <a:pt x="4444432" y="5482191"/>
                </a:cubicBezTo>
                <a:cubicBezTo>
                  <a:pt x="4449136" y="5479553"/>
                  <a:pt x="4454471" y="5478233"/>
                  <a:pt x="4460436" y="5478233"/>
                </a:cubicBezTo>
                <a:cubicBezTo>
                  <a:pt x="4466057" y="5478233"/>
                  <a:pt x="4470646" y="5478950"/>
                  <a:pt x="4474203" y="5480384"/>
                </a:cubicBezTo>
                <a:cubicBezTo>
                  <a:pt x="4477759" y="5481818"/>
                  <a:pt x="4480713" y="5483395"/>
                  <a:pt x="4483065" y="5485116"/>
                </a:cubicBezTo>
                <a:cubicBezTo>
                  <a:pt x="4485416" y="5486837"/>
                  <a:pt x="4487396" y="5488386"/>
                  <a:pt x="4489002" y="5489762"/>
                </a:cubicBezTo>
                <a:cubicBezTo>
                  <a:pt x="4490608" y="5491139"/>
                  <a:pt x="4492272" y="5491827"/>
                  <a:pt x="4493992" y="5491827"/>
                </a:cubicBezTo>
                <a:cubicBezTo>
                  <a:pt x="4495828" y="5491827"/>
                  <a:pt x="4497520" y="5490824"/>
                  <a:pt x="4499069" y="5488816"/>
                </a:cubicBezTo>
                <a:cubicBezTo>
                  <a:pt x="4500618" y="5486809"/>
                  <a:pt x="4501909" y="5484313"/>
                  <a:pt x="4502941" y="5481330"/>
                </a:cubicBezTo>
                <a:cubicBezTo>
                  <a:pt x="4503974" y="5478348"/>
                  <a:pt x="4504806" y="5475193"/>
                  <a:pt x="4505436" y="5471866"/>
                </a:cubicBezTo>
                <a:cubicBezTo>
                  <a:pt x="4506066" y="5468539"/>
                  <a:pt x="4506382" y="5465556"/>
                  <a:pt x="4506382" y="5462918"/>
                </a:cubicBezTo>
                <a:cubicBezTo>
                  <a:pt x="4506382" y="5461426"/>
                  <a:pt x="4506182" y="5460164"/>
                  <a:pt x="4505780" y="5459132"/>
                </a:cubicBezTo>
                <a:cubicBezTo>
                  <a:pt x="4505379" y="5458099"/>
                  <a:pt x="4504490" y="5456924"/>
                  <a:pt x="4503113" y="5455604"/>
                </a:cubicBezTo>
                <a:cubicBezTo>
                  <a:pt x="4501737" y="5454285"/>
                  <a:pt x="4499642" y="5452822"/>
                  <a:pt x="4496832" y="5451216"/>
                </a:cubicBezTo>
                <a:cubicBezTo>
                  <a:pt x="4494021" y="5449610"/>
                  <a:pt x="4490780" y="5448205"/>
                  <a:pt x="4487109" y="5447000"/>
                </a:cubicBezTo>
                <a:cubicBezTo>
                  <a:pt x="4483437" y="5445795"/>
                  <a:pt x="4479423" y="5444849"/>
                  <a:pt x="4475063" y="5444161"/>
                </a:cubicBezTo>
                <a:cubicBezTo>
                  <a:pt x="4470703" y="5443472"/>
                  <a:pt x="4466230" y="5443128"/>
                  <a:pt x="4461641" y="5443128"/>
                </a:cubicBezTo>
                <a:close/>
                <a:moveTo>
                  <a:pt x="3690116" y="5443128"/>
                </a:moveTo>
                <a:cubicBezTo>
                  <a:pt x="3678300" y="5443128"/>
                  <a:pt x="3667860" y="5444964"/>
                  <a:pt x="3658797" y="5448635"/>
                </a:cubicBezTo>
                <a:cubicBezTo>
                  <a:pt x="3649733" y="5452306"/>
                  <a:pt x="3641760" y="5457182"/>
                  <a:pt x="3634878" y="5463262"/>
                </a:cubicBezTo>
                <a:cubicBezTo>
                  <a:pt x="3627994" y="5469342"/>
                  <a:pt x="3622173" y="5476340"/>
                  <a:pt x="3617412" y="5484256"/>
                </a:cubicBezTo>
                <a:cubicBezTo>
                  <a:pt x="3612650" y="5492172"/>
                  <a:pt x="3608779" y="5500346"/>
                  <a:pt x="3605795" y="5508778"/>
                </a:cubicBezTo>
                <a:cubicBezTo>
                  <a:pt x="3602812" y="5517210"/>
                  <a:pt x="3600662" y="5525613"/>
                  <a:pt x="3599342" y="5533988"/>
                </a:cubicBezTo>
                <a:cubicBezTo>
                  <a:pt x="3598023" y="5542363"/>
                  <a:pt x="3597363" y="5550049"/>
                  <a:pt x="3597363" y="5557047"/>
                </a:cubicBezTo>
                <a:cubicBezTo>
                  <a:pt x="3597363" y="5576435"/>
                  <a:pt x="3602239" y="5591091"/>
                  <a:pt x="3611991" y="5601014"/>
                </a:cubicBezTo>
                <a:cubicBezTo>
                  <a:pt x="3621742" y="5610938"/>
                  <a:pt x="3636426" y="5615899"/>
                  <a:pt x="3656043" y="5615899"/>
                </a:cubicBezTo>
                <a:cubicBezTo>
                  <a:pt x="3661550" y="5615899"/>
                  <a:pt x="3666856" y="5615440"/>
                  <a:pt x="3671962" y="5614522"/>
                </a:cubicBezTo>
                <a:cubicBezTo>
                  <a:pt x="3677067" y="5613605"/>
                  <a:pt x="3681798" y="5612400"/>
                  <a:pt x="3686158" y="5610909"/>
                </a:cubicBezTo>
                <a:cubicBezTo>
                  <a:pt x="3690517" y="5609417"/>
                  <a:pt x="3694361" y="5607725"/>
                  <a:pt x="3697687" y="5605832"/>
                </a:cubicBezTo>
                <a:cubicBezTo>
                  <a:pt x="3701014" y="5603939"/>
                  <a:pt x="3703453" y="5602247"/>
                  <a:pt x="3705001" y="5600756"/>
                </a:cubicBezTo>
                <a:cubicBezTo>
                  <a:pt x="3706550" y="5599264"/>
                  <a:pt x="3707811" y="5597228"/>
                  <a:pt x="3708787" y="5594647"/>
                </a:cubicBezTo>
                <a:cubicBezTo>
                  <a:pt x="3709763" y="5592066"/>
                  <a:pt x="3710623" y="5589284"/>
                  <a:pt x="3711368" y="5586301"/>
                </a:cubicBezTo>
                <a:cubicBezTo>
                  <a:pt x="3712114" y="5583318"/>
                  <a:pt x="3712716" y="5580364"/>
                  <a:pt x="3713176" y="5577439"/>
                </a:cubicBezTo>
                <a:cubicBezTo>
                  <a:pt x="3713634" y="5574513"/>
                  <a:pt x="3713864" y="5572075"/>
                  <a:pt x="3713864" y="5570125"/>
                </a:cubicBezTo>
                <a:cubicBezTo>
                  <a:pt x="3713864" y="5568175"/>
                  <a:pt x="3713606" y="5566683"/>
                  <a:pt x="3713089" y="5565651"/>
                </a:cubicBezTo>
                <a:cubicBezTo>
                  <a:pt x="3712572" y="5564618"/>
                  <a:pt x="3711741" y="5564102"/>
                  <a:pt x="3710593" y="5564102"/>
                </a:cubicBezTo>
                <a:cubicBezTo>
                  <a:pt x="3708643" y="5564102"/>
                  <a:pt x="3706492" y="5564906"/>
                  <a:pt x="3704140" y="5566511"/>
                </a:cubicBezTo>
                <a:cubicBezTo>
                  <a:pt x="3701789" y="5568118"/>
                  <a:pt x="3698979" y="5569924"/>
                  <a:pt x="3695709" y="5571932"/>
                </a:cubicBezTo>
                <a:cubicBezTo>
                  <a:pt x="3692439" y="5573940"/>
                  <a:pt x="3688510" y="5575775"/>
                  <a:pt x="3683921" y="5577439"/>
                </a:cubicBezTo>
                <a:cubicBezTo>
                  <a:pt x="3679332" y="5579102"/>
                  <a:pt x="3673825" y="5579934"/>
                  <a:pt x="3667402" y="5579934"/>
                </a:cubicBezTo>
                <a:cubicBezTo>
                  <a:pt x="3658682" y="5579934"/>
                  <a:pt x="3652286" y="5577525"/>
                  <a:pt x="3648213" y="5572706"/>
                </a:cubicBezTo>
                <a:cubicBezTo>
                  <a:pt x="3644141" y="5567888"/>
                  <a:pt x="3642105" y="5560833"/>
                  <a:pt x="3642105" y="5551540"/>
                </a:cubicBezTo>
                <a:cubicBezTo>
                  <a:pt x="3642105" y="5547869"/>
                  <a:pt x="3642420" y="5543538"/>
                  <a:pt x="3643051" y="5538548"/>
                </a:cubicBezTo>
                <a:cubicBezTo>
                  <a:pt x="3643683" y="5533557"/>
                  <a:pt x="3644743" y="5528338"/>
                  <a:pt x="3646235" y="5522888"/>
                </a:cubicBezTo>
                <a:cubicBezTo>
                  <a:pt x="3647726" y="5517439"/>
                  <a:pt x="3649620" y="5512047"/>
                  <a:pt x="3651913" y="5506713"/>
                </a:cubicBezTo>
                <a:cubicBezTo>
                  <a:pt x="3654208" y="5501378"/>
                  <a:pt x="3657105" y="5496617"/>
                  <a:pt x="3660603" y="5492430"/>
                </a:cubicBezTo>
                <a:cubicBezTo>
                  <a:pt x="3664102" y="5488243"/>
                  <a:pt x="3668205" y="5484830"/>
                  <a:pt x="3672907" y="5482191"/>
                </a:cubicBezTo>
                <a:cubicBezTo>
                  <a:pt x="3677611" y="5479553"/>
                  <a:pt x="3682945" y="5478233"/>
                  <a:pt x="3688911" y="5478233"/>
                </a:cubicBezTo>
                <a:cubicBezTo>
                  <a:pt x="3694533" y="5478233"/>
                  <a:pt x="3699122" y="5478950"/>
                  <a:pt x="3702678" y="5480384"/>
                </a:cubicBezTo>
                <a:cubicBezTo>
                  <a:pt x="3706235" y="5481818"/>
                  <a:pt x="3709188" y="5483395"/>
                  <a:pt x="3711541" y="5485116"/>
                </a:cubicBezTo>
                <a:cubicBezTo>
                  <a:pt x="3713892" y="5486837"/>
                  <a:pt x="3715871" y="5488386"/>
                  <a:pt x="3717477" y="5489762"/>
                </a:cubicBezTo>
                <a:cubicBezTo>
                  <a:pt x="3719083" y="5491139"/>
                  <a:pt x="3720747" y="5491827"/>
                  <a:pt x="3722467" y="5491827"/>
                </a:cubicBezTo>
                <a:cubicBezTo>
                  <a:pt x="3724303" y="5491827"/>
                  <a:pt x="3725995" y="5490824"/>
                  <a:pt x="3727543" y="5488816"/>
                </a:cubicBezTo>
                <a:cubicBezTo>
                  <a:pt x="3729093" y="5486809"/>
                  <a:pt x="3730384" y="5484313"/>
                  <a:pt x="3731415" y="5481330"/>
                </a:cubicBezTo>
                <a:cubicBezTo>
                  <a:pt x="3732449" y="5478348"/>
                  <a:pt x="3733279" y="5475193"/>
                  <a:pt x="3733911" y="5471866"/>
                </a:cubicBezTo>
                <a:cubicBezTo>
                  <a:pt x="3734542" y="5468539"/>
                  <a:pt x="3734858" y="5465556"/>
                  <a:pt x="3734858" y="5462918"/>
                </a:cubicBezTo>
                <a:cubicBezTo>
                  <a:pt x="3734858" y="5461426"/>
                  <a:pt x="3734657" y="5460164"/>
                  <a:pt x="3734255" y="5459132"/>
                </a:cubicBezTo>
                <a:cubicBezTo>
                  <a:pt x="3733854" y="5458099"/>
                  <a:pt x="3732965" y="5456924"/>
                  <a:pt x="3731587" y="5455604"/>
                </a:cubicBezTo>
                <a:cubicBezTo>
                  <a:pt x="3730211" y="5454285"/>
                  <a:pt x="3728117" y="5452822"/>
                  <a:pt x="3725306" y="5451216"/>
                </a:cubicBezTo>
                <a:cubicBezTo>
                  <a:pt x="3722497" y="5449610"/>
                  <a:pt x="3719256" y="5448205"/>
                  <a:pt x="3715584" y="5447000"/>
                </a:cubicBezTo>
                <a:cubicBezTo>
                  <a:pt x="3711913" y="5445795"/>
                  <a:pt x="3707897" y="5444849"/>
                  <a:pt x="3703538" y="5444161"/>
                </a:cubicBezTo>
                <a:cubicBezTo>
                  <a:pt x="3699179" y="5443472"/>
                  <a:pt x="3694705" y="5443128"/>
                  <a:pt x="3690116" y="5443128"/>
                </a:cubicBezTo>
                <a:close/>
                <a:moveTo>
                  <a:pt x="12940671" y="5442956"/>
                </a:moveTo>
                <a:cubicBezTo>
                  <a:pt x="12930462" y="5442956"/>
                  <a:pt x="12921312" y="5444763"/>
                  <a:pt x="12913224" y="5448377"/>
                </a:cubicBezTo>
                <a:cubicBezTo>
                  <a:pt x="12905136" y="5451990"/>
                  <a:pt x="12897966" y="5456838"/>
                  <a:pt x="12891714" y="5462918"/>
                </a:cubicBezTo>
                <a:cubicBezTo>
                  <a:pt x="12885462" y="5468998"/>
                  <a:pt x="12880098" y="5475967"/>
                  <a:pt x="12875624" y="5483826"/>
                </a:cubicBezTo>
                <a:cubicBezTo>
                  <a:pt x="12871150" y="5491684"/>
                  <a:pt x="12867479" y="5499858"/>
                  <a:pt x="12864611" y="5508347"/>
                </a:cubicBezTo>
                <a:cubicBezTo>
                  <a:pt x="12861742" y="5516837"/>
                  <a:pt x="12859621" y="5525355"/>
                  <a:pt x="12858244" y="5533902"/>
                </a:cubicBezTo>
                <a:cubicBezTo>
                  <a:pt x="12856867" y="5542449"/>
                  <a:pt x="12856179" y="5550336"/>
                  <a:pt x="12856179" y="5557563"/>
                </a:cubicBezTo>
                <a:cubicBezTo>
                  <a:pt x="12856179" y="5565250"/>
                  <a:pt x="12856953" y="5572592"/>
                  <a:pt x="12858502" y="5579590"/>
                </a:cubicBezTo>
                <a:cubicBezTo>
                  <a:pt x="12860051" y="5586588"/>
                  <a:pt x="12862661" y="5592811"/>
                  <a:pt x="12866332" y="5598260"/>
                </a:cubicBezTo>
                <a:cubicBezTo>
                  <a:pt x="12870002" y="5603710"/>
                  <a:pt x="12874879" y="5608041"/>
                  <a:pt x="12880959" y="5611253"/>
                </a:cubicBezTo>
                <a:cubicBezTo>
                  <a:pt x="12887039" y="5614465"/>
                  <a:pt x="12894668" y="5616071"/>
                  <a:pt x="12903846" y="5616071"/>
                </a:cubicBezTo>
                <a:cubicBezTo>
                  <a:pt x="12910500" y="5616071"/>
                  <a:pt x="12916953" y="5614982"/>
                  <a:pt x="12923205" y="5612801"/>
                </a:cubicBezTo>
                <a:cubicBezTo>
                  <a:pt x="12929457" y="5610622"/>
                  <a:pt x="12935165" y="5607869"/>
                  <a:pt x="12940327" y="5604542"/>
                </a:cubicBezTo>
                <a:cubicBezTo>
                  <a:pt x="12945490" y="5601215"/>
                  <a:pt x="12949964" y="5597515"/>
                  <a:pt x="12953750" y="5593442"/>
                </a:cubicBezTo>
                <a:cubicBezTo>
                  <a:pt x="12957535" y="5589370"/>
                  <a:pt x="12960289" y="5585498"/>
                  <a:pt x="12962010" y="5581827"/>
                </a:cubicBezTo>
                <a:lnTo>
                  <a:pt x="12957191" y="5606434"/>
                </a:lnTo>
                <a:cubicBezTo>
                  <a:pt x="12956962" y="5607697"/>
                  <a:pt x="12957048" y="5608758"/>
                  <a:pt x="12957449" y="5609618"/>
                </a:cubicBezTo>
                <a:cubicBezTo>
                  <a:pt x="12957851" y="5610478"/>
                  <a:pt x="12958740" y="5611167"/>
                  <a:pt x="12960117" y="5611683"/>
                </a:cubicBezTo>
                <a:cubicBezTo>
                  <a:pt x="12961493" y="5612199"/>
                  <a:pt x="12963300" y="5612572"/>
                  <a:pt x="12965537" y="5612801"/>
                </a:cubicBezTo>
                <a:cubicBezTo>
                  <a:pt x="12967774" y="5613031"/>
                  <a:pt x="12970671" y="5613146"/>
                  <a:pt x="12974227" y="5613146"/>
                </a:cubicBezTo>
                <a:cubicBezTo>
                  <a:pt x="12981226" y="5613146"/>
                  <a:pt x="12986302" y="5612629"/>
                  <a:pt x="12989457" y="5611597"/>
                </a:cubicBezTo>
                <a:cubicBezTo>
                  <a:pt x="12992611" y="5610564"/>
                  <a:pt x="12994418" y="5608844"/>
                  <a:pt x="12994877" y="5606434"/>
                </a:cubicBezTo>
                <a:lnTo>
                  <a:pt x="13025680" y="5452593"/>
                </a:lnTo>
                <a:cubicBezTo>
                  <a:pt x="13025909" y="5451446"/>
                  <a:pt x="13025795" y="5450442"/>
                  <a:pt x="13025336" y="5449581"/>
                </a:cubicBezTo>
                <a:cubicBezTo>
                  <a:pt x="13024877" y="5448721"/>
                  <a:pt x="13023988" y="5448032"/>
                  <a:pt x="13022669" y="5447516"/>
                </a:cubicBezTo>
                <a:cubicBezTo>
                  <a:pt x="13021349" y="5447000"/>
                  <a:pt x="13019542" y="5446599"/>
                  <a:pt x="13017248" y="5446312"/>
                </a:cubicBezTo>
                <a:cubicBezTo>
                  <a:pt x="13014954" y="5446025"/>
                  <a:pt x="13012086" y="5445881"/>
                  <a:pt x="13008644" y="5445881"/>
                </a:cubicBezTo>
                <a:cubicBezTo>
                  <a:pt x="13001646" y="5445881"/>
                  <a:pt x="12996569" y="5446398"/>
                  <a:pt x="12993415" y="5447430"/>
                </a:cubicBezTo>
                <a:cubicBezTo>
                  <a:pt x="12990260" y="5448463"/>
                  <a:pt x="12988453" y="5450183"/>
                  <a:pt x="12987994" y="5452593"/>
                </a:cubicBezTo>
                <a:lnTo>
                  <a:pt x="12985241" y="5466187"/>
                </a:lnTo>
                <a:cubicBezTo>
                  <a:pt x="12979734" y="5458616"/>
                  <a:pt x="12973310" y="5452851"/>
                  <a:pt x="12965968" y="5448893"/>
                </a:cubicBezTo>
                <a:cubicBezTo>
                  <a:pt x="12958625" y="5444935"/>
                  <a:pt x="12950193" y="5442956"/>
                  <a:pt x="12940671" y="5442956"/>
                </a:cubicBezTo>
                <a:close/>
                <a:moveTo>
                  <a:pt x="12781095" y="5442956"/>
                </a:moveTo>
                <a:cubicBezTo>
                  <a:pt x="12769049" y="5442956"/>
                  <a:pt x="12758323" y="5444734"/>
                  <a:pt x="12748916" y="5448291"/>
                </a:cubicBezTo>
                <a:cubicBezTo>
                  <a:pt x="12739509" y="5451847"/>
                  <a:pt x="12731220" y="5456580"/>
                  <a:pt x="12724050" y="5462487"/>
                </a:cubicBezTo>
                <a:cubicBezTo>
                  <a:pt x="12716880" y="5468396"/>
                  <a:pt x="12710771" y="5475251"/>
                  <a:pt x="12705723" y="5483051"/>
                </a:cubicBezTo>
                <a:cubicBezTo>
                  <a:pt x="12700676" y="5490853"/>
                  <a:pt x="12696546" y="5499026"/>
                  <a:pt x="12693333" y="5507573"/>
                </a:cubicBezTo>
                <a:cubicBezTo>
                  <a:pt x="12690122" y="5516120"/>
                  <a:pt x="12687798" y="5524781"/>
                  <a:pt x="12686364" y="5533557"/>
                </a:cubicBezTo>
                <a:cubicBezTo>
                  <a:pt x="12684930" y="5542334"/>
                  <a:pt x="12684213" y="5550565"/>
                  <a:pt x="12684213" y="5558251"/>
                </a:cubicBezTo>
                <a:cubicBezTo>
                  <a:pt x="12684213" y="5568232"/>
                  <a:pt x="12685589" y="5576865"/>
                  <a:pt x="12688343" y="5584150"/>
                </a:cubicBezTo>
                <a:cubicBezTo>
                  <a:pt x="12691096" y="5591435"/>
                  <a:pt x="12695226" y="5597429"/>
                  <a:pt x="12700733" y="5602132"/>
                </a:cubicBezTo>
                <a:cubicBezTo>
                  <a:pt x="12706239" y="5606836"/>
                  <a:pt x="12713095" y="5610335"/>
                  <a:pt x="12721296" y="5612629"/>
                </a:cubicBezTo>
                <a:cubicBezTo>
                  <a:pt x="12729499" y="5614924"/>
                  <a:pt x="12739107" y="5616071"/>
                  <a:pt x="12750120" y="5616071"/>
                </a:cubicBezTo>
                <a:cubicBezTo>
                  <a:pt x="12756774" y="5616071"/>
                  <a:pt x="12763314" y="5615698"/>
                  <a:pt x="12769738" y="5614952"/>
                </a:cubicBezTo>
                <a:cubicBezTo>
                  <a:pt x="12776163" y="5614207"/>
                  <a:pt x="12781956" y="5613261"/>
                  <a:pt x="12787118" y="5612113"/>
                </a:cubicBezTo>
                <a:cubicBezTo>
                  <a:pt x="12792280" y="5610966"/>
                  <a:pt x="12796698" y="5609704"/>
                  <a:pt x="12800368" y="5608327"/>
                </a:cubicBezTo>
                <a:cubicBezTo>
                  <a:pt x="12804040" y="5606951"/>
                  <a:pt x="12806563" y="5605574"/>
                  <a:pt x="12807940" y="5604197"/>
                </a:cubicBezTo>
                <a:cubicBezTo>
                  <a:pt x="12809203" y="5603050"/>
                  <a:pt x="12810321" y="5601387"/>
                  <a:pt x="12811296" y="5599207"/>
                </a:cubicBezTo>
                <a:cubicBezTo>
                  <a:pt x="12812271" y="5597027"/>
                  <a:pt x="12813075" y="5594704"/>
                  <a:pt x="12813705" y="5592238"/>
                </a:cubicBezTo>
                <a:cubicBezTo>
                  <a:pt x="12814336" y="5589771"/>
                  <a:pt x="12814823" y="5587276"/>
                  <a:pt x="12815167" y="5584752"/>
                </a:cubicBezTo>
                <a:cubicBezTo>
                  <a:pt x="12815512" y="5582228"/>
                  <a:pt x="12815684" y="5579991"/>
                  <a:pt x="12815684" y="5578041"/>
                </a:cubicBezTo>
                <a:cubicBezTo>
                  <a:pt x="12815684" y="5576320"/>
                  <a:pt x="12815398" y="5575058"/>
                  <a:pt x="12814823" y="5574255"/>
                </a:cubicBezTo>
                <a:cubicBezTo>
                  <a:pt x="12814250" y="5573452"/>
                  <a:pt x="12813275" y="5573050"/>
                  <a:pt x="12811898" y="5573050"/>
                </a:cubicBezTo>
                <a:cubicBezTo>
                  <a:pt x="12810521" y="5573050"/>
                  <a:pt x="12808342" y="5573596"/>
                  <a:pt x="12805359" y="5574685"/>
                </a:cubicBezTo>
                <a:cubicBezTo>
                  <a:pt x="12802376" y="5575775"/>
                  <a:pt x="12798620" y="5576980"/>
                  <a:pt x="12794087" y="5578299"/>
                </a:cubicBezTo>
                <a:cubicBezTo>
                  <a:pt x="12789556" y="5579619"/>
                  <a:pt x="12784279" y="5580823"/>
                  <a:pt x="12778256" y="5581913"/>
                </a:cubicBezTo>
                <a:cubicBezTo>
                  <a:pt x="12772233" y="5583003"/>
                  <a:pt x="12765436" y="5583547"/>
                  <a:pt x="12757864" y="5583547"/>
                </a:cubicBezTo>
                <a:cubicBezTo>
                  <a:pt x="12747195" y="5583547"/>
                  <a:pt x="12739451" y="5581196"/>
                  <a:pt x="12734633" y="5576492"/>
                </a:cubicBezTo>
                <a:cubicBezTo>
                  <a:pt x="12729815" y="5571789"/>
                  <a:pt x="12727405" y="5564790"/>
                  <a:pt x="12727405" y="5555498"/>
                </a:cubicBezTo>
                <a:cubicBezTo>
                  <a:pt x="12727405" y="5553318"/>
                  <a:pt x="12727520" y="5550938"/>
                  <a:pt x="12727750" y="5548357"/>
                </a:cubicBezTo>
                <a:cubicBezTo>
                  <a:pt x="12727980" y="5545775"/>
                  <a:pt x="12728324" y="5543166"/>
                  <a:pt x="12728782" y="5540527"/>
                </a:cubicBezTo>
                <a:lnTo>
                  <a:pt x="12744614" y="5540527"/>
                </a:lnTo>
                <a:cubicBezTo>
                  <a:pt x="12761364" y="5540527"/>
                  <a:pt x="12775790" y="5539265"/>
                  <a:pt x="12787892" y="5536741"/>
                </a:cubicBezTo>
                <a:cubicBezTo>
                  <a:pt x="12799996" y="5534217"/>
                  <a:pt x="12809977" y="5530575"/>
                  <a:pt x="12817835" y="5525814"/>
                </a:cubicBezTo>
                <a:cubicBezTo>
                  <a:pt x="12825694" y="5521053"/>
                  <a:pt x="12831487" y="5515374"/>
                  <a:pt x="12835215" y="5508778"/>
                </a:cubicBezTo>
                <a:cubicBezTo>
                  <a:pt x="12838944" y="5502181"/>
                  <a:pt x="12840808" y="5494753"/>
                  <a:pt x="12840808" y="5486493"/>
                </a:cubicBezTo>
                <a:cubicBezTo>
                  <a:pt x="12840808" y="5480986"/>
                  <a:pt x="12839632" y="5475623"/>
                  <a:pt x="12837280" y="5470403"/>
                </a:cubicBezTo>
                <a:cubicBezTo>
                  <a:pt x="12834929" y="5465184"/>
                  <a:pt x="12831343" y="5460538"/>
                  <a:pt x="12826525" y="5456464"/>
                </a:cubicBezTo>
                <a:cubicBezTo>
                  <a:pt x="12821707" y="5452392"/>
                  <a:pt x="12815541" y="5449123"/>
                  <a:pt x="12808026" y="5446656"/>
                </a:cubicBezTo>
                <a:cubicBezTo>
                  <a:pt x="12800513" y="5444190"/>
                  <a:pt x="12791535" y="5442956"/>
                  <a:pt x="12781095" y="5442956"/>
                </a:cubicBezTo>
                <a:close/>
                <a:moveTo>
                  <a:pt x="12666218" y="5442956"/>
                </a:moveTo>
                <a:cubicBezTo>
                  <a:pt x="12661974" y="5442956"/>
                  <a:pt x="12657672" y="5443816"/>
                  <a:pt x="12653312" y="5445537"/>
                </a:cubicBezTo>
                <a:cubicBezTo>
                  <a:pt x="12648953" y="5447258"/>
                  <a:pt x="12644737" y="5449639"/>
                  <a:pt x="12640664" y="5452679"/>
                </a:cubicBezTo>
                <a:cubicBezTo>
                  <a:pt x="12636592" y="5455719"/>
                  <a:pt x="12632748" y="5459304"/>
                  <a:pt x="12629135" y="5463434"/>
                </a:cubicBezTo>
                <a:cubicBezTo>
                  <a:pt x="12625521" y="5467564"/>
                  <a:pt x="12622337" y="5472096"/>
                  <a:pt x="12619584" y="5477028"/>
                </a:cubicBezTo>
                <a:lnTo>
                  <a:pt x="12624402" y="5452593"/>
                </a:lnTo>
                <a:cubicBezTo>
                  <a:pt x="12624633" y="5451446"/>
                  <a:pt x="12624547" y="5450442"/>
                  <a:pt x="12624144" y="5449581"/>
                </a:cubicBezTo>
                <a:cubicBezTo>
                  <a:pt x="12623743" y="5448721"/>
                  <a:pt x="12622912" y="5448032"/>
                  <a:pt x="12621649" y="5447516"/>
                </a:cubicBezTo>
                <a:cubicBezTo>
                  <a:pt x="12620387" y="5447000"/>
                  <a:pt x="12618638" y="5446599"/>
                  <a:pt x="12616400" y="5446312"/>
                </a:cubicBezTo>
                <a:cubicBezTo>
                  <a:pt x="12614163" y="5446025"/>
                  <a:pt x="12611267" y="5445881"/>
                  <a:pt x="12607710" y="5445881"/>
                </a:cubicBezTo>
                <a:cubicBezTo>
                  <a:pt x="12604269" y="5445881"/>
                  <a:pt x="12601315" y="5446025"/>
                  <a:pt x="12598848" y="5446312"/>
                </a:cubicBezTo>
                <a:cubicBezTo>
                  <a:pt x="12596382" y="5446599"/>
                  <a:pt x="12594374" y="5447000"/>
                  <a:pt x="12592825" y="5447516"/>
                </a:cubicBezTo>
                <a:cubicBezTo>
                  <a:pt x="12591276" y="5448032"/>
                  <a:pt x="12590101" y="5448721"/>
                  <a:pt x="12589297" y="5449581"/>
                </a:cubicBezTo>
                <a:cubicBezTo>
                  <a:pt x="12588495" y="5450442"/>
                  <a:pt x="12587979" y="5451446"/>
                  <a:pt x="12587749" y="5452593"/>
                </a:cubicBezTo>
                <a:lnTo>
                  <a:pt x="12557118" y="5606262"/>
                </a:lnTo>
                <a:cubicBezTo>
                  <a:pt x="12556889" y="5607410"/>
                  <a:pt x="12557004" y="5608413"/>
                  <a:pt x="12557462" y="5609274"/>
                </a:cubicBezTo>
                <a:cubicBezTo>
                  <a:pt x="12557922" y="5610134"/>
                  <a:pt x="12558925" y="5610852"/>
                  <a:pt x="12560474" y="5611425"/>
                </a:cubicBezTo>
                <a:cubicBezTo>
                  <a:pt x="12562022" y="5611999"/>
                  <a:pt x="12564146" y="5612429"/>
                  <a:pt x="12566841" y="5612715"/>
                </a:cubicBezTo>
                <a:cubicBezTo>
                  <a:pt x="12569537" y="5613003"/>
                  <a:pt x="12573008" y="5613146"/>
                  <a:pt x="12577252" y="5613146"/>
                </a:cubicBezTo>
                <a:cubicBezTo>
                  <a:pt x="12581382" y="5613146"/>
                  <a:pt x="12584881" y="5613003"/>
                  <a:pt x="12587749" y="5612715"/>
                </a:cubicBezTo>
                <a:cubicBezTo>
                  <a:pt x="12590617" y="5612429"/>
                  <a:pt x="12592940" y="5611999"/>
                  <a:pt x="12594718" y="5611425"/>
                </a:cubicBezTo>
                <a:cubicBezTo>
                  <a:pt x="12596497" y="5610852"/>
                  <a:pt x="12597816" y="5610134"/>
                  <a:pt x="12598676" y="5609274"/>
                </a:cubicBezTo>
                <a:cubicBezTo>
                  <a:pt x="12599536" y="5608413"/>
                  <a:pt x="12600082" y="5607410"/>
                  <a:pt x="12600311" y="5606262"/>
                </a:cubicBezTo>
                <a:lnTo>
                  <a:pt x="12614077" y="5537257"/>
                </a:lnTo>
                <a:cubicBezTo>
                  <a:pt x="12615454" y="5530145"/>
                  <a:pt x="12617720" y="5523348"/>
                  <a:pt x="12620875" y="5516865"/>
                </a:cubicBezTo>
                <a:cubicBezTo>
                  <a:pt x="12624030" y="5510384"/>
                  <a:pt x="12627615" y="5504705"/>
                  <a:pt x="12631630" y="5499829"/>
                </a:cubicBezTo>
                <a:cubicBezTo>
                  <a:pt x="12635646" y="5494954"/>
                  <a:pt x="12639862" y="5491025"/>
                  <a:pt x="12644278" y="5488042"/>
                </a:cubicBezTo>
                <a:cubicBezTo>
                  <a:pt x="12648695" y="5485059"/>
                  <a:pt x="12652854" y="5483567"/>
                  <a:pt x="12656754" y="5483567"/>
                </a:cubicBezTo>
                <a:cubicBezTo>
                  <a:pt x="12658705" y="5483567"/>
                  <a:pt x="12660426" y="5483769"/>
                  <a:pt x="12661916" y="5484170"/>
                </a:cubicBezTo>
                <a:cubicBezTo>
                  <a:pt x="12663408" y="5484572"/>
                  <a:pt x="12664785" y="5484973"/>
                  <a:pt x="12666046" y="5485374"/>
                </a:cubicBezTo>
                <a:cubicBezTo>
                  <a:pt x="12667309" y="5485776"/>
                  <a:pt x="12668455" y="5486178"/>
                  <a:pt x="12669488" y="5486579"/>
                </a:cubicBezTo>
                <a:cubicBezTo>
                  <a:pt x="12670520" y="5486981"/>
                  <a:pt x="12671553" y="5487181"/>
                  <a:pt x="12672585" y="5487181"/>
                </a:cubicBezTo>
                <a:cubicBezTo>
                  <a:pt x="12673848" y="5487181"/>
                  <a:pt x="12675024" y="5486378"/>
                  <a:pt x="12676113" y="5484772"/>
                </a:cubicBezTo>
                <a:cubicBezTo>
                  <a:pt x="12677204" y="5483166"/>
                  <a:pt x="12678178" y="5481101"/>
                  <a:pt x="12679039" y="5478577"/>
                </a:cubicBezTo>
                <a:cubicBezTo>
                  <a:pt x="12679899" y="5476053"/>
                  <a:pt x="12680673" y="5473329"/>
                  <a:pt x="12681362" y="5470403"/>
                </a:cubicBezTo>
                <a:cubicBezTo>
                  <a:pt x="12682050" y="5467478"/>
                  <a:pt x="12682624" y="5464638"/>
                  <a:pt x="12683082" y="5461885"/>
                </a:cubicBezTo>
                <a:cubicBezTo>
                  <a:pt x="12683542" y="5459132"/>
                  <a:pt x="12683886" y="5456723"/>
                  <a:pt x="12684115" y="5454658"/>
                </a:cubicBezTo>
                <a:cubicBezTo>
                  <a:pt x="12684345" y="5452593"/>
                  <a:pt x="12684459" y="5451159"/>
                  <a:pt x="12684459" y="5450356"/>
                </a:cubicBezTo>
                <a:cubicBezTo>
                  <a:pt x="12684459" y="5448864"/>
                  <a:pt x="12684115" y="5447774"/>
                  <a:pt x="12683427" y="5447086"/>
                </a:cubicBezTo>
                <a:cubicBezTo>
                  <a:pt x="12682738" y="5446513"/>
                  <a:pt x="12681792" y="5445967"/>
                  <a:pt x="12680587" y="5445451"/>
                </a:cubicBezTo>
                <a:cubicBezTo>
                  <a:pt x="12679383" y="5444935"/>
                  <a:pt x="12678006" y="5444505"/>
                  <a:pt x="12676457" y="5444161"/>
                </a:cubicBezTo>
                <a:cubicBezTo>
                  <a:pt x="12674909" y="5443816"/>
                  <a:pt x="12673246" y="5443530"/>
                  <a:pt x="12671467" y="5443300"/>
                </a:cubicBezTo>
                <a:cubicBezTo>
                  <a:pt x="12669689" y="5443071"/>
                  <a:pt x="12667939" y="5442956"/>
                  <a:pt x="12666218" y="5442956"/>
                </a:cubicBezTo>
                <a:close/>
                <a:moveTo>
                  <a:pt x="12409620" y="5442956"/>
                </a:moveTo>
                <a:cubicBezTo>
                  <a:pt x="12397574" y="5442956"/>
                  <a:pt x="12386848" y="5444734"/>
                  <a:pt x="12377441" y="5448291"/>
                </a:cubicBezTo>
                <a:cubicBezTo>
                  <a:pt x="12368033" y="5451847"/>
                  <a:pt x="12359745" y="5456580"/>
                  <a:pt x="12352575" y="5462487"/>
                </a:cubicBezTo>
                <a:cubicBezTo>
                  <a:pt x="12345404" y="5468396"/>
                  <a:pt x="12339295" y="5475251"/>
                  <a:pt x="12334248" y="5483051"/>
                </a:cubicBezTo>
                <a:cubicBezTo>
                  <a:pt x="12329201" y="5490853"/>
                  <a:pt x="12325071" y="5499026"/>
                  <a:pt x="12321858" y="5507573"/>
                </a:cubicBezTo>
                <a:cubicBezTo>
                  <a:pt x="12318645" y="5516120"/>
                  <a:pt x="12316322" y="5524781"/>
                  <a:pt x="12314889" y="5533557"/>
                </a:cubicBezTo>
                <a:cubicBezTo>
                  <a:pt x="12313455" y="5542334"/>
                  <a:pt x="12312738" y="5550565"/>
                  <a:pt x="12312738" y="5558251"/>
                </a:cubicBezTo>
                <a:cubicBezTo>
                  <a:pt x="12312738" y="5568232"/>
                  <a:pt x="12314114" y="5576865"/>
                  <a:pt x="12316868" y="5584150"/>
                </a:cubicBezTo>
                <a:cubicBezTo>
                  <a:pt x="12319621" y="5591435"/>
                  <a:pt x="12323751" y="5597429"/>
                  <a:pt x="12329258" y="5602132"/>
                </a:cubicBezTo>
                <a:cubicBezTo>
                  <a:pt x="12334764" y="5606836"/>
                  <a:pt x="12341618" y="5610335"/>
                  <a:pt x="12349821" y="5612629"/>
                </a:cubicBezTo>
                <a:cubicBezTo>
                  <a:pt x="12358024" y="5614924"/>
                  <a:pt x="12367632" y="5616071"/>
                  <a:pt x="12378645" y="5616071"/>
                </a:cubicBezTo>
                <a:cubicBezTo>
                  <a:pt x="12385299" y="5616071"/>
                  <a:pt x="12391839" y="5615698"/>
                  <a:pt x="12398263" y="5614952"/>
                </a:cubicBezTo>
                <a:cubicBezTo>
                  <a:pt x="12404687" y="5614207"/>
                  <a:pt x="12410481" y="5613261"/>
                  <a:pt x="12415643" y="5612113"/>
                </a:cubicBezTo>
                <a:cubicBezTo>
                  <a:pt x="12420805" y="5610966"/>
                  <a:pt x="12425223" y="5609704"/>
                  <a:pt x="12428893" y="5608327"/>
                </a:cubicBezTo>
                <a:cubicBezTo>
                  <a:pt x="12432564" y="5606951"/>
                  <a:pt x="12435088" y="5605574"/>
                  <a:pt x="12436465" y="5604197"/>
                </a:cubicBezTo>
                <a:cubicBezTo>
                  <a:pt x="12437727" y="5603050"/>
                  <a:pt x="12438845" y="5601387"/>
                  <a:pt x="12439821" y="5599207"/>
                </a:cubicBezTo>
                <a:cubicBezTo>
                  <a:pt x="12440796" y="5597027"/>
                  <a:pt x="12441598" y="5594704"/>
                  <a:pt x="12442230" y="5592238"/>
                </a:cubicBezTo>
                <a:cubicBezTo>
                  <a:pt x="12442861" y="5589771"/>
                  <a:pt x="12443348" y="5587276"/>
                  <a:pt x="12443692" y="5584752"/>
                </a:cubicBezTo>
                <a:cubicBezTo>
                  <a:pt x="12444037" y="5582228"/>
                  <a:pt x="12444209" y="5579991"/>
                  <a:pt x="12444209" y="5578041"/>
                </a:cubicBezTo>
                <a:cubicBezTo>
                  <a:pt x="12444209" y="5576320"/>
                  <a:pt x="12443921" y="5575058"/>
                  <a:pt x="12443348" y="5574255"/>
                </a:cubicBezTo>
                <a:cubicBezTo>
                  <a:pt x="12442775" y="5573452"/>
                  <a:pt x="12441800" y="5573050"/>
                  <a:pt x="12440423" y="5573050"/>
                </a:cubicBezTo>
                <a:cubicBezTo>
                  <a:pt x="12439046" y="5573050"/>
                  <a:pt x="12436866" y="5573596"/>
                  <a:pt x="12433884" y="5574685"/>
                </a:cubicBezTo>
                <a:cubicBezTo>
                  <a:pt x="12430901" y="5575775"/>
                  <a:pt x="12427143" y="5576980"/>
                  <a:pt x="12422612" y="5578299"/>
                </a:cubicBezTo>
                <a:cubicBezTo>
                  <a:pt x="12418081" y="5579619"/>
                  <a:pt x="12412804" y="5580823"/>
                  <a:pt x="12406781" y="5581913"/>
                </a:cubicBezTo>
                <a:cubicBezTo>
                  <a:pt x="12400758" y="5583003"/>
                  <a:pt x="12393961" y="5583547"/>
                  <a:pt x="12386389" y="5583547"/>
                </a:cubicBezTo>
                <a:cubicBezTo>
                  <a:pt x="12375720" y="5583547"/>
                  <a:pt x="12367976" y="5581196"/>
                  <a:pt x="12363158" y="5576492"/>
                </a:cubicBezTo>
                <a:cubicBezTo>
                  <a:pt x="12358340" y="5571789"/>
                  <a:pt x="12355930" y="5564790"/>
                  <a:pt x="12355930" y="5555498"/>
                </a:cubicBezTo>
                <a:cubicBezTo>
                  <a:pt x="12355930" y="5553318"/>
                  <a:pt x="12356045" y="5550938"/>
                  <a:pt x="12356275" y="5548357"/>
                </a:cubicBezTo>
                <a:cubicBezTo>
                  <a:pt x="12356504" y="5545775"/>
                  <a:pt x="12356848" y="5543166"/>
                  <a:pt x="12357307" y="5540527"/>
                </a:cubicBezTo>
                <a:lnTo>
                  <a:pt x="12373139" y="5540527"/>
                </a:lnTo>
                <a:cubicBezTo>
                  <a:pt x="12389888" y="5540527"/>
                  <a:pt x="12404315" y="5539265"/>
                  <a:pt x="12416417" y="5536741"/>
                </a:cubicBezTo>
                <a:cubicBezTo>
                  <a:pt x="12428520" y="5534217"/>
                  <a:pt x="12438501" y="5530575"/>
                  <a:pt x="12446360" y="5525814"/>
                </a:cubicBezTo>
                <a:cubicBezTo>
                  <a:pt x="12454219" y="5521053"/>
                  <a:pt x="12460011" y="5515374"/>
                  <a:pt x="12463740" y="5508778"/>
                </a:cubicBezTo>
                <a:cubicBezTo>
                  <a:pt x="12467469" y="5502181"/>
                  <a:pt x="12469333" y="5494753"/>
                  <a:pt x="12469333" y="5486493"/>
                </a:cubicBezTo>
                <a:cubicBezTo>
                  <a:pt x="12469333" y="5480986"/>
                  <a:pt x="12468157" y="5475623"/>
                  <a:pt x="12465805" y="5470403"/>
                </a:cubicBezTo>
                <a:cubicBezTo>
                  <a:pt x="12463453" y="5465184"/>
                  <a:pt x="12459868" y="5460538"/>
                  <a:pt x="12455050" y="5456464"/>
                </a:cubicBezTo>
                <a:cubicBezTo>
                  <a:pt x="12450232" y="5452392"/>
                  <a:pt x="12444066" y="5449123"/>
                  <a:pt x="12436551" y="5446656"/>
                </a:cubicBezTo>
                <a:cubicBezTo>
                  <a:pt x="12429036" y="5444190"/>
                  <a:pt x="12420060" y="5442956"/>
                  <a:pt x="12409620" y="5442956"/>
                </a:cubicBezTo>
                <a:close/>
                <a:moveTo>
                  <a:pt x="11838120" y="5442956"/>
                </a:moveTo>
                <a:cubicBezTo>
                  <a:pt x="11826074" y="5442956"/>
                  <a:pt x="11815348" y="5444734"/>
                  <a:pt x="11805941" y="5448291"/>
                </a:cubicBezTo>
                <a:cubicBezTo>
                  <a:pt x="11796533" y="5451847"/>
                  <a:pt x="11788245" y="5456580"/>
                  <a:pt x="11781075" y="5462487"/>
                </a:cubicBezTo>
                <a:cubicBezTo>
                  <a:pt x="11773904" y="5468396"/>
                  <a:pt x="11767795" y="5475251"/>
                  <a:pt x="11762748" y="5483051"/>
                </a:cubicBezTo>
                <a:cubicBezTo>
                  <a:pt x="11757701" y="5490853"/>
                  <a:pt x="11753571" y="5499026"/>
                  <a:pt x="11750358" y="5507573"/>
                </a:cubicBezTo>
                <a:cubicBezTo>
                  <a:pt x="11747145" y="5516120"/>
                  <a:pt x="11744822" y="5524781"/>
                  <a:pt x="11743389" y="5533557"/>
                </a:cubicBezTo>
                <a:cubicBezTo>
                  <a:pt x="11741955" y="5542334"/>
                  <a:pt x="11741238" y="5550565"/>
                  <a:pt x="11741238" y="5558251"/>
                </a:cubicBezTo>
                <a:cubicBezTo>
                  <a:pt x="11741238" y="5568232"/>
                  <a:pt x="11742614" y="5576865"/>
                  <a:pt x="11745368" y="5584150"/>
                </a:cubicBezTo>
                <a:cubicBezTo>
                  <a:pt x="11748121" y="5591435"/>
                  <a:pt x="11752251" y="5597429"/>
                  <a:pt x="11757758" y="5602132"/>
                </a:cubicBezTo>
                <a:cubicBezTo>
                  <a:pt x="11763264" y="5606836"/>
                  <a:pt x="11770118" y="5610335"/>
                  <a:pt x="11778321" y="5612629"/>
                </a:cubicBezTo>
                <a:cubicBezTo>
                  <a:pt x="11786524" y="5614924"/>
                  <a:pt x="11796132" y="5616071"/>
                  <a:pt x="11807145" y="5616071"/>
                </a:cubicBezTo>
                <a:cubicBezTo>
                  <a:pt x="11813799" y="5616071"/>
                  <a:pt x="11820339" y="5615698"/>
                  <a:pt x="11826763" y="5614952"/>
                </a:cubicBezTo>
                <a:cubicBezTo>
                  <a:pt x="11833187" y="5614207"/>
                  <a:pt x="11838981" y="5613261"/>
                  <a:pt x="11844143" y="5612113"/>
                </a:cubicBezTo>
                <a:cubicBezTo>
                  <a:pt x="11849305" y="5610966"/>
                  <a:pt x="11853723" y="5609704"/>
                  <a:pt x="11857393" y="5608327"/>
                </a:cubicBezTo>
                <a:cubicBezTo>
                  <a:pt x="11861064" y="5606951"/>
                  <a:pt x="11863588" y="5605574"/>
                  <a:pt x="11864965" y="5604197"/>
                </a:cubicBezTo>
                <a:cubicBezTo>
                  <a:pt x="11866227" y="5603050"/>
                  <a:pt x="11867345" y="5601387"/>
                  <a:pt x="11868321" y="5599207"/>
                </a:cubicBezTo>
                <a:cubicBezTo>
                  <a:pt x="11869296" y="5597027"/>
                  <a:pt x="11870098" y="5594704"/>
                  <a:pt x="11870730" y="5592238"/>
                </a:cubicBezTo>
                <a:cubicBezTo>
                  <a:pt x="11871361" y="5589771"/>
                  <a:pt x="11871848" y="5587276"/>
                  <a:pt x="11872192" y="5584752"/>
                </a:cubicBezTo>
                <a:cubicBezTo>
                  <a:pt x="11872537" y="5582228"/>
                  <a:pt x="11872709" y="5579991"/>
                  <a:pt x="11872709" y="5578041"/>
                </a:cubicBezTo>
                <a:cubicBezTo>
                  <a:pt x="11872709" y="5576320"/>
                  <a:pt x="11872421" y="5575058"/>
                  <a:pt x="11871848" y="5574255"/>
                </a:cubicBezTo>
                <a:cubicBezTo>
                  <a:pt x="11871275" y="5573452"/>
                  <a:pt x="11870300" y="5573050"/>
                  <a:pt x="11868923" y="5573050"/>
                </a:cubicBezTo>
                <a:cubicBezTo>
                  <a:pt x="11867546" y="5573050"/>
                  <a:pt x="11865366" y="5573596"/>
                  <a:pt x="11862384" y="5574685"/>
                </a:cubicBezTo>
                <a:cubicBezTo>
                  <a:pt x="11859401" y="5575775"/>
                  <a:pt x="11855643" y="5576980"/>
                  <a:pt x="11851112" y="5578299"/>
                </a:cubicBezTo>
                <a:cubicBezTo>
                  <a:pt x="11846581" y="5579619"/>
                  <a:pt x="11841304" y="5580823"/>
                  <a:pt x="11835281" y="5581913"/>
                </a:cubicBezTo>
                <a:cubicBezTo>
                  <a:pt x="11829258" y="5583003"/>
                  <a:pt x="11822461" y="5583547"/>
                  <a:pt x="11814889" y="5583547"/>
                </a:cubicBezTo>
                <a:cubicBezTo>
                  <a:pt x="11804220" y="5583547"/>
                  <a:pt x="11796476" y="5581196"/>
                  <a:pt x="11791658" y="5576492"/>
                </a:cubicBezTo>
                <a:cubicBezTo>
                  <a:pt x="11786840" y="5571789"/>
                  <a:pt x="11784430" y="5564790"/>
                  <a:pt x="11784430" y="5555498"/>
                </a:cubicBezTo>
                <a:cubicBezTo>
                  <a:pt x="11784430" y="5553318"/>
                  <a:pt x="11784545" y="5550938"/>
                  <a:pt x="11784775" y="5548357"/>
                </a:cubicBezTo>
                <a:cubicBezTo>
                  <a:pt x="11785004" y="5545775"/>
                  <a:pt x="11785348" y="5543166"/>
                  <a:pt x="11785807" y="5540527"/>
                </a:cubicBezTo>
                <a:lnTo>
                  <a:pt x="11801639" y="5540527"/>
                </a:lnTo>
                <a:cubicBezTo>
                  <a:pt x="11818388" y="5540527"/>
                  <a:pt x="11832815" y="5539265"/>
                  <a:pt x="11844917" y="5536741"/>
                </a:cubicBezTo>
                <a:cubicBezTo>
                  <a:pt x="11857020" y="5534217"/>
                  <a:pt x="11867001" y="5530575"/>
                  <a:pt x="11874860" y="5525814"/>
                </a:cubicBezTo>
                <a:cubicBezTo>
                  <a:pt x="11882719" y="5521053"/>
                  <a:pt x="11888511" y="5515374"/>
                  <a:pt x="11892240" y="5508778"/>
                </a:cubicBezTo>
                <a:cubicBezTo>
                  <a:pt x="11895969" y="5502181"/>
                  <a:pt x="11897833" y="5494753"/>
                  <a:pt x="11897833" y="5486493"/>
                </a:cubicBezTo>
                <a:cubicBezTo>
                  <a:pt x="11897833" y="5480986"/>
                  <a:pt x="11896657" y="5475623"/>
                  <a:pt x="11894305" y="5470403"/>
                </a:cubicBezTo>
                <a:cubicBezTo>
                  <a:pt x="11891953" y="5465184"/>
                  <a:pt x="11888368" y="5460538"/>
                  <a:pt x="11883550" y="5456464"/>
                </a:cubicBezTo>
                <a:cubicBezTo>
                  <a:pt x="11878732" y="5452392"/>
                  <a:pt x="11872566" y="5449123"/>
                  <a:pt x="11865051" y="5446656"/>
                </a:cubicBezTo>
                <a:cubicBezTo>
                  <a:pt x="11857536" y="5444190"/>
                  <a:pt x="11848560" y="5442956"/>
                  <a:pt x="11838120" y="5442956"/>
                </a:cubicBezTo>
                <a:close/>
                <a:moveTo>
                  <a:pt x="10964625" y="5442956"/>
                </a:moveTo>
                <a:cubicBezTo>
                  <a:pt x="10957971" y="5442956"/>
                  <a:pt x="10951575" y="5444018"/>
                  <a:pt x="10945437" y="5446140"/>
                </a:cubicBezTo>
                <a:cubicBezTo>
                  <a:pt x="10939301" y="5448262"/>
                  <a:pt x="10933622" y="5450987"/>
                  <a:pt x="10928401" y="5454313"/>
                </a:cubicBezTo>
                <a:cubicBezTo>
                  <a:pt x="10923182" y="5457641"/>
                  <a:pt x="10918565" y="5461398"/>
                  <a:pt x="10914549" y="5465585"/>
                </a:cubicBezTo>
                <a:cubicBezTo>
                  <a:pt x="10910534" y="5469772"/>
                  <a:pt x="10907321" y="5473874"/>
                  <a:pt x="10904912" y="5477889"/>
                </a:cubicBezTo>
                <a:lnTo>
                  <a:pt x="10909902" y="5452593"/>
                </a:lnTo>
                <a:cubicBezTo>
                  <a:pt x="10910133" y="5451446"/>
                  <a:pt x="10910047" y="5450442"/>
                  <a:pt x="10909644" y="5449581"/>
                </a:cubicBezTo>
                <a:cubicBezTo>
                  <a:pt x="10909243" y="5448721"/>
                  <a:pt x="10908412" y="5448032"/>
                  <a:pt x="10907149" y="5447516"/>
                </a:cubicBezTo>
                <a:cubicBezTo>
                  <a:pt x="10905887" y="5447000"/>
                  <a:pt x="10904138" y="5446599"/>
                  <a:pt x="10901900" y="5446312"/>
                </a:cubicBezTo>
                <a:cubicBezTo>
                  <a:pt x="10899663" y="5446025"/>
                  <a:pt x="10896767" y="5445881"/>
                  <a:pt x="10893210" y="5445881"/>
                </a:cubicBezTo>
                <a:cubicBezTo>
                  <a:pt x="10889769" y="5445881"/>
                  <a:pt x="10886815" y="5446025"/>
                  <a:pt x="10884348" y="5446312"/>
                </a:cubicBezTo>
                <a:cubicBezTo>
                  <a:pt x="10881882" y="5446599"/>
                  <a:pt x="10879874" y="5447000"/>
                  <a:pt x="10878325" y="5447516"/>
                </a:cubicBezTo>
                <a:cubicBezTo>
                  <a:pt x="10876776" y="5448032"/>
                  <a:pt x="10875630" y="5448721"/>
                  <a:pt x="10874884" y="5449581"/>
                </a:cubicBezTo>
                <a:cubicBezTo>
                  <a:pt x="10874138" y="5450442"/>
                  <a:pt x="10873651" y="5451446"/>
                  <a:pt x="10873421" y="5452593"/>
                </a:cubicBezTo>
                <a:lnTo>
                  <a:pt x="10842618" y="5606262"/>
                </a:lnTo>
                <a:cubicBezTo>
                  <a:pt x="10842389" y="5607410"/>
                  <a:pt x="10842504" y="5608413"/>
                  <a:pt x="10842962" y="5609274"/>
                </a:cubicBezTo>
                <a:cubicBezTo>
                  <a:pt x="10843422" y="5610134"/>
                  <a:pt x="10844425" y="5610852"/>
                  <a:pt x="10845974" y="5611425"/>
                </a:cubicBezTo>
                <a:cubicBezTo>
                  <a:pt x="10847522" y="5611999"/>
                  <a:pt x="10849646" y="5612429"/>
                  <a:pt x="10852341" y="5612715"/>
                </a:cubicBezTo>
                <a:cubicBezTo>
                  <a:pt x="10855037" y="5613003"/>
                  <a:pt x="10858508" y="5613146"/>
                  <a:pt x="10862752" y="5613146"/>
                </a:cubicBezTo>
                <a:cubicBezTo>
                  <a:pt x="10866882" y="5613146"/>
                  <a:pt x="10870381" y="5613003"/>
                  <a:pt x="10873249" y="5612715"/>
                </a:cubicBezTo>
                <a:cubicBezTo>
                  <a:pt x="10876117" y="5612429"/>
                  <a:pt x="10878440" y="5611999"/>
                  <a:pt x="10880218" y="5611425"/>
                </a:cubicBezTo>
                <a:cubicBezTo>
                  <a:pt x="10881997" y="5610852"/>
                  <a:pt x="10883316" y="5610134"/>
                  <a:pt x="10884176" y="5609274"/>
                </a:cubicBezTo>
                <a:cubicBezTo>
                  <a:pt x="10885036" y="5608413"/>
                  <a:pt x="10885582" y="5607410"/>
                  <a:pt x="10885811" y="5606262"/>
                </a:cubicBezTo>
                <a:lnTo>
                  <a:pt x="10899749" y="5536741"/>
                </a:lnTo>
                <a:cubicBezTo>
                  <a:pt x="10901241" y="5529055"/>
                  <a:pt x="10903765" y="5521799"/>
                  <a:pt x="10907321" y="5514973"/>
                </a:cubicBezTo>
                <a:cubicBezTo>
                  <a:pt x="10910878" y="5508147"/>
                  <a:pt x="10914922" y="5502181"/>
                  <a:pt x="10919453" y="5497076"/>
                </a:cubicBezTo>
                <a:cubicBezTo>
                  <a:pt x="10923985" y="5491971"/>
                  <a:pt x="10928804" y="5487927"/>
                  <a:pt x="10933908" y="5484944"/>
                </a:cubicBezTo>
                <a:cubicBezTo>
                  <a:pt x="10939013" y="5481962"/>
                  <a:pt x="10943918" y="5480470"/>
                  <a:pt x="10948621" y="5480470"/>
                </a:cubicBezTo>
                <a:cubicBezTo>
                  <a:pt x="10953783" y="5480470"/>
                  <a:pt x="10957455" y="5482134"/>
                  <a:pt x="10959634" y="5485460"/>
                </a:cubicBezTo>
                <a:cubicBezTo>
                  <a:pt x="10961814" y="5488788"/>
                  <a:pt x="10962904" y="5493032"/>
                  <a:pt x="10962904" y="5498195"/>
                </a:cubicBezTo>
                <a:cubicBezTo>
                  <a:pt x="10962904" y="5500375"/>
                  <a:pt x="10962761" y="5502898"/>
                  <a:pt x="10962474" y="5505766"/>
                </a:cubicBezTo>
                <a:cubicBezTo>
                  <a:pt x="10962188" y="5508635"/>
                  <a:pt x="10961757" y="5511445"/>
                  <a:pt x="10961183" y="5514198"/>
                </a:cubicBezTo>
                <a:lnTo>
                  <a:pt x="10942598" y="5606262"/>
                </a:lnTo>
                <a:cubicBezTo>
                  <a:pt x="10942369" y="5607410"/>
                  <a:pt x="10942512" y="5608413"/>
                  <a:pt x="10943028" y="5609274"/>
                </a:cubicBezTo>
                <a:cubicBezTo>
                  <a:pt x="10943544" y="5610134"/>
                  <a:pt x="10944549" y="5610852"/>
                  <a:pt x="10946040" y="5611425"/>
                </a:cubicBezTo>
                <a:cubicBezTo>
                  <a:pt x="10947531" y="5611999"/>
                  <a:pt x="10949625" y="5612429"/>
                  <a:pt x="10952321" y="5612715"/>
                </a:cubicBezTo>
                <a:cubicBezTo>
                  <a:pt x="10955017" y="5613003"/>
                  <a:pt x="10958488" y="5613146"/>
                  <a:pt x="10962732" y="5613146"/>
                </a:cubicBezTo>
                <a:cubicBezTo>
                  <a:pt x="10966977" y="5613146"/>
                  <a:pt x="10970504" y="5613003"/>
                  <a:pt x="10973315" y="5612715"/>
                </a:cubicBezTo>
                <a:cubicBezTo>
                  <a:pt x="10976126" y="5612429"/>
                  <a:pt x="10978420" y="5611999"/>
                  <a:pt x="10980198" y="5611425"/>
                </a:cubicBezTo>
                <a:cubicBezTo>
                  <a:pt x="10981977" y="5610852"/>
                  <a:pt x="10983296" y="5610134"/>
                  <a:pt x="10984156" y="5609274"/>
                </a:cubicBezTo>
                <a:cubicBezTo>
                  <a:pt x="10985016" y="5608413"/>
                  <a:pt x="10985562" y="5607410"/>
                  <a:pt x="10985791" y="5606262"/>
                </a:cubicBezTo>
                <a:lnTo>
                  <a:pt x="11004892" y="5511445"/>
                </a:lnTo>
                <a:cubicBezTo>
                  <a:pt x="11005695" y="5507200"/>
                  <a:pt x="11006355" y="5503070"/>
                  <a:pt x="11006871" y="5499055"/>
                </a:cubicBezTo>
                <a:cubicBezTo>
                  <a:pt x="11007387" y="5495040"/>
                  <a:pt x="11007645" y="5491025"/>
                  <a:pt x="11007645" y="5487009"/>
                </a:cubicBezTo>
                <a:cubicBezTo>
                  <a:pt x="11007645" y="5481044"/>
                  <a:pt x="11006900" y="5475394"/>
                  <a:pt x="11005408" y="5470059"/>
                </a:cubicBezTo>
                <a:cubicBezTo>
                  <a:pt x="11003918" y="5464724"/>
                  <a:pt x="11001479" y="5460050"/>
                  <a:pt x="10998095" y="5456034"/>
                </a:cubicBezTo>
                <a:cubicBezTo>
                  <a:pt x="10994711" y="5452019"/>
                  <a:pt x="10990294" y="5448836"/>
                  <a:pt x="10984844" y="5446484"/>
                </a:cubicBezTo>
                <a:cubicBezTo>
                  <a:pt x="10979396" y="5444132"/>
                  <a:pt x="10972655" y="5442956"/>
                  <a:pt x="10964625" y="5442956"/>
                </a:cubicBezTo>
                <a:close/>
                <a:moveTo>
                  <a:pt x="10753647" y="5442956"/>
                </a:moveTo>
                <a:cubicBezTo>
                  <a:pt x="10741831" y="5442956"/>
                  <a:pt x="10731219" y="5444562"/>
                  <a:pt x="10721811" y="5447774"/>
                </a:cubicBezTo>
                <a:cubicBezTo>
                  <a:pt x="10712405" y="5450987"/>
                  <a:pt x="10704059" y="5455346"/>
                  <a:pt x="10696773" y="5460853"/>
                </a:cubicBezTo>
                <a:cubicBezTo>
                  <a:pt x="10689489" y="5466359"/>
                  <a:pt x="10683237" y="5472812"/>
                  <a:pt x="10678016" y="5480212"/>
                </a:cubicBezTo>
                <a:cubicBezTo>
                  <a:pt x="10672797" y="5487611"/>
                  <a:pt x="10668524" y="5495441"/>
                  <a:pt x="10665196" y="5503701"/>
                </a:cubicBezTo>
                <a:cubicBezTo>
                  <a:pt x="10661870" y="5511961"/>
                  <a:pt x="10659432" y="5520451"/>
                  <a:pt x="10657883" y="5529169"/>
                </a:cubicBezTo>
                <a:cubicBezTo>
                  <a:pt x="10656334" y="5537889"/>
                  <a:pt x="10655560" y="5546378"/>
                  <a:pt x="10655560" y="5554638"/>
                </a:cubicBezTo>
                <a:cubicBezTo>
                  <a:pt x="10655560" y="5564504"/>
                  <a:pt x="10656936" y="5573252"/>
                  <a:pt x="10659690" y="5580880"/>
                </a:cubicBezTo>
                <a:cubicBezTo>
                  <a:pt x="10662443" y="5588509"/>
                  <a:pt x="10666631" y="5594934"/>
                  <a:pt x="10672252" y="5600153"/>
                </a:cubicBezTo>
                <a:cubicBezTo>
                  <a:pt x="10677873" y="5605373"/>
                  <a:pt x="10684900" y="5609331"/>
                  <a:pt x="10693332" y="5612027"/>
                </a:cubicBezTo>
                <a:cubicBezTo>
                  <a:pt x="10701764" y="5614723"/>
                  <a:pt x="10711774" y="5616071"/>
                  <a:pt x="10723360" y="5616071"/>
                </a:cubicBezTo>
                <a:cubicBezTo>
                  <a:pt x="10735177" y="5616071"/>
                  <a:pt x="10745789" y="5614465"/>
                  <a:pt x="10755195" y="5611253"/>
                </a:cubicBezTo>
                <a:cubicBezTo>
                  <a:pt x="10764603" y="5608041"/>
                  <a:pt x="10772949" y="5603653"/>
                  <a:pt x="10780234" y="5598088"/>
                </a:cubicBezTo>
                <a:cubicBezTo>
                  <a:pt x="10787519" y="5592525"/>
                  <a:pt x="10793771" y="5586100"/>
                  <a:pt x="10798990" y="5578815"/>
                </a:cubicBezTo>
                <a:cubicBezTo>
                  <a:pt x="10804211" y="5571531"/>
                  <a:pt x="10808484" y="5563729"/>
                  <a:pt x="10811811" y="5555412"/>
                </a:cubicBezTo>
                <a:cubicBezTo>
                  <a:pt x="10815138" y="5547095"/>
                  <a:pt x="10817575" y="5538577"/>
                  <a:pt x="10819124" y="5529858"/>
                </a:cubicBezTo>
                <a:cubicBezTo>
                  <a:pt x="10820673" y="5521139"/>
                  <a:pt x="10821447" y="5512649"/>
                  <a:pt x="10821447" y="5504389"/>
                </a:cubicBezTo>
                <a:cubicBezTo>
                  <a:pt x="10821447" y="5494524"/>
                  <a:pt x="10820071" y="5485776"/>
                  <a:pt x="10817317" y="5478147"/>
                </a:cubicBezTo>
                <a:cubicBezTo>
                  <a:pt x="10814564" y="5470518"/>
                  <a:pt x="10810377" y="5464094"/>
                  <a:pt x="10804755" y="5458874"/>
                </a:cubicBezTo>
                <a:cubicBezTo>
                  <a:pt x="10799135" y="5453654"/>
                  <a:pt x="10792107" y="5449696"/>
                  <a:pt x="10783675" y="5447000"/>
                </a:cubicBezTo>
                <a:cubicBezTo>
                  <a:pt x="10775243" y="5444304"/>
                  <a:pt x="10765234" y="5442956"/>
                  <a:pt x="10753647" y="5442956"/>
                </a:cubicBezTo>
                <a:close/>
                <a:moveTo>
                  <a:pt x="10506634" y="5442956"/>
                </a:moveTo>
                <a:cubicBezTo>
                  <a:pt x="10495850" y="5442956"/>
                  <a:pt x="10486214" y="5444419"/>
                  <a:pt x="10477724" y="5447344"/>
                </a:cubicBezTo>
                <a:cubicBezTo>
                  <a:pt x="10469235" y="5450270"/>
                  <a:pt x="10462007" y="5454343"/>
                  <a:pt x="10456042" y="5459562"/>
                </a:cubicBezTo>
                <a:cubicBezTo>
                  <a:pt x="10450076" y="5464782"/>
                  <a:pt x="10445545" y="5470891"/>
                  <a:pt x="10442447" y="5477889"/>
                </a:cubicBezTo>
                <a:cubicBezTo>
                  <a:pt x="10439350" y="5484887"/>
                  <a:pt x="10437801" y="5492459"/>
                  <a:pt x="10437801" y="5500604"/>
                </a:cubicBezTo>
                <a:cubicBezTo>
                  <a:pt x="10437801" y="5508061"/>
                  <a:pt x="10439206" y="5514256"/>
                  <a:pt x="10442017" y="5519189"/>
                </a:cubicBezTo>
                <a:cubicBezTo>
                  <a:pt x="10444828" y="5524122"/>
                  <a:pt x="10448356" y="5528252"/>
                  <a:pt x="10452600" y="5531579"/>
                </a:cubicBezTo>
                <a:cubicBezTo>
                  <a:pt x="10456845" y="5534906"/>
                  <a:pt x="10461462" y="5537717"/>
                  <a:pt x="10466453" y="5540011"/>
                </a:cubicBezTo>
                <a:cubicBezTo>
                  <a:pt x="10471443" y="5542305"/>
                  <a:pt x="10476061" y="5544542"/>
                  <a:pt x="10480305" y="5546722"/>
                </a:cubicBezTo>
                <a:cubicBezTo>
                  <a:pt x="10484550" y="5548902"/>
                  <a:pt x="10488077" y="5551253"/>
                  <a:pt x="10490888" y="5553777"/>
                </a:cubicBezTo>
                <a:cubicBezTo>
                  <a:pt x="10493699" y="5556301"/>
                  <a:pt x="10495104" y="5559571"/>
                  <a:pt x="10495104" y="5563586"/>
                </a:cubicBezTo>
                <a:cubicBezTo>
                  <a:pt x="10495104" y="5566454"/>
                  <a:pt x="10494560" y="5569150"/>
                  <a:pt x="10493470" y="5571674"/>
                </a:cubicBezTo>
                <a:cubicBezTo>
                  <a:pt x="10492380" y="5574198"/>
                  <a:pt x="10490688" y="5576435"/>
                  <a:pt x="10488393" y="5578385"/>
                </a:cubicBezTo>
                <a:cubicBezTo>
                  <a:pt x="10486099" y="5580335"/>
                  <a:pt x="10483202" y="5581856"/>
                  <a:pt x="10479703" y="5582945"/>
                </a:cubicBezTo>
                <a:cubicBezTo>
                  <a:pt x="10476204" y="5584035"/>
                  <a:pt x="10472103" y="5584580"/>
                  <a:pt x="10467399" y="5584580"/>
                </a:cubicBezTo>
                <a:cubicBezTo>
                  <a:pt x="10460631" y="5584580"/>
                  <a:pt x="10454981" y="5583863"/>
                  <a:pt x="10450449" y="5582429"/>
                </a:cubicBezTo>
                <a:cubicBezTo>
                  <a:pt x="10445918" y="5580995"/>
                  <a:pt x="10442103" y="5579447"/>
                  <a:pt x="10439005" y="5577783"/>
                </a:cubicBezTo>
                <a:cubicBezTo>
                  <a:pt x="10435908" y="5576119"/>
                  <a:pt x="10433384" y="5574599"/>
                  <a:pt x="10431434" y="5573222"/>
                </a:cubicBezTo>
                <a:cubicBezTo>
                  <a:pt x="10429484" y="5571846"/>
                  <a:pt x="10427706" y="5571157"/>
                  <a:pt x="10426099" y="5571157"/>
                </a:cubicBezTo>
                <a:cubicBezTo>
                  <a:pt x="10425182" y="5571157"/>
                  <a:pt x="10424321" y="5571645"/>
                  <a:pt x="10423518" y="5572620"/>
                </a:cubicBezTo>
                <a:cubicBezTo>
                  <a:pt x="10422715" y="5573596"/>
                  <a:pt x="10421969" y="5574886"/>
                  <a:pt x="10421281" y="5576492"/>
                </a:cubicBezTo>
                <a:cubicBezTo>
                  <a:pt x="10420593" y="5578098"/>
                  <a:pt x="10419990" y="5579877"/>
                  <a:pt x="10419474" y="5581827"/>
                </a:cubicBezTo>
                <a:cubicBezTo>
                  <a:pt x="10418958" y="5583777"/>
                  <a:pt x="10418499" y="5585728"/>
                  <a:pt x="10418097" y="5587677"/>
                </a:cubicBezTo>
                <a:cubicBezTo>
                  <a:pt x="10417696" y="5589628"/>
                  <a:pt x="10417409" y="5591406"/>
                  <a:pt x="10417237" y="5593012"/>
                </a:cubicBezTo>
                <a:cubicBezTo>
                  <a:pt x="10417065" y="5594618"/>
                  <a:pt x="10416979" y="5595937"/>
                  <a:pt x="10416979" y="5596970"/>
                </a:cubicBezTo>
                <a:cubicBezTo>
                  <a:pt x="10416979" y="5598576"/>
                  <a:pt x="10417180" y="5599895"/>
                  <a:pt x="10417581" y="5600928"/>
                </a:cubicBezTo>
                <a:cubicBezTo>
                  <a:pt x="10417983" y="5601960"/>
                  <a:pt x="10418642" y="5602936"/>
                  <a:pt x="10419560" y="5603853"/>
                </a:cubicBezTo>
                <a:cubicBezTo>
                  <a:pt x="10420937" y="5605115"/>
                  <a:pt x="10423002" y="5606492"/>
                  <a:pt x="10425755" y="5607983"/>
                </a:cubicBezTo>
                <a:cubicBezTo>
                  <a:pt x="10428508" y="5609475"/>
                  <a:pt x="10431864" y="5610794"/>
                  <a:pt x="10435822" y="5611941"/>
                </a:cubicBezTo>
                <a:cubicBezTo>
                  <a:pt x="10439780" y="5613089"/>
                  <a:pt x="10444254" y="5614064"/>
                  <a:pt x="10449244" y="5614866"/>
                </a:cubicBezTo>
                <a:cubicBezTo>
                  <a:pt x="10454235" y="5615670"/>
                  <a:pt x="10459483" y="5616071"/>
                  <a:pt x="10464990" y="5616071"/>
                </a:cubicBezTo>
                <a:cubicBezTo>
                  <a:pt x="10476463" y="5616071"/>
                  <a:pt x="10486758" y="5614551"/>
                  <a:pt x="10495879" y="5611511"/>
                </a:cubicBezTo>
                <a:cubicBezTo>
                  <a:pt x="10504999" y="5608471"/>
                  <a:pt x="10512743" y="5604255"/>
                  <a:pt x="10519110" y="5598863"/>
                </a:cubicBezTo>
                <a:cubicBezTo>
                  <a:pt x="10525477" y="5593471"/>
                  <a:pt x="10530324" y="5587075"/>
                  <a:pt x="10533651" y="5579676"/>
                </a:cubicBezTo>
                <a:cubicBezTo>
                  <a:pt x="10536978" y="5572276"/>
                  <a:pt x="10538641" y="5564217"/>
                  <a:pt x="10538641" y="5555498"/>
                </a:cubicBezTo>
                <a:cubicBezTo>
                  <a:pt x="10538641" y="5548041"/>
                  <a:pt x="10537207" y="5541846"/>
                  <a:pt x="10534339" y="5536913"/>
                </a:cubicBezTo>
                <a:cubicBezTo>
                  <a:pt x="10531471" y="5531980"/>
                  <a:pt x="10527858" y="5527793"/>
                  <a:pt x="10523498" y="5524351"/>
                </a:cubicBezTo>
                <a:cubicBezTo>
                  <a:pt x="10519139" y="5520909"/>
                  <a:pt x="10514435" y="5518042"/>
                  <a:pt x="10509387" y="5515747"/>
                </a:cubicBezTo>
                <a:cubicBezTo>
                  <a:pt x="10504340" y="5513453"/>
                  <a:pt x="10499636" y="5511244"/>
                  <a:pt x="10495276" y="5509122"/>
                </a:cubicBezTo>
                <a:cubicBezTo>
                  <a:pt x="10490917" y="5507000"/>
                  <a:pt x="10487275" y="5504734"/>
                  <a:pt x="10484349" y="5502324"/>
                </a:cubicBezTo>
                <a:cubicBezTo>
                  <a:pt x="10481424" y="5499915"/>
                  <a:pt x="10479961" y="5496933"/>
                  <a:pt x="10479961" y="5493376"/>
                </a:cubicBezTo>
                <a:cubicBezTo>
                  <a:pt x="10479961" y="5490623"/>
                  <a:pt x="10480506" y="5488042"/>
                  <a:pt x="10481596" y="5485632"/>
                </a:cubicBezTo>
                <a:cubicBezTo>
                  <a:pt x="10482686" y="5483223"/>
                  <a:pt x="10484263" y="5481130"/>
                  <a:pt x="10486328" y="5479351"/>
                </a:cubicBezTo>
                <a:cubicBezTo>
                  <a:pt x="10488393" y="5477574"/>
                  <a:pt x="10491003" y="5476168"/>
                  <a:pt x="10494158" y="5475135"/>
                </a:cubicBezTo>
                <a:cubicBezTo>
                  <a:pt x="10497313" y="5474103"/>
                  <a:pt x="10500898" y="5473587"/>
                  <a:pt x="10504913" y="5473587"/>
                </a:cubicBezTo>
                <a:cubicBezTo>
                  <a:pt x="10510076" y="5473587"/>
                  <a:pt x="10514578" y="5474103"/>
                  <a:pt x="10518422" y="5475135"/>
                </a:cubicBezTo>
                <a:cubicBezTo>
                  <a:pt x="10522265" y="5476168"/>
                  <a:pt x="10525621" y="5477344"/>
                  <a:pt x="10528488" y="5478663"/>
                </a:cubicBezTo>
                <a:cubicBezTo>
                  <a:pt x="10531357" y="5479983"/>
                  <a:pt x="10533794" y="5481187"/>
                  <a:pt x="10535802" y="5482277"/>
                </a:cubicBezTo>
                <a:cubicBezTo>
                  <a:pt x="10537810" y="5483367"/>
                  <a:pt x="10539559" y="5483912"/>
                  <a:pt x="10541050" y="5483912"/>
                </a:cubicBezTo>
                <a:cubicBezTo>
                  <a:pt x="10542427" y="5483912"/>
                  <a:pt x="10543660" y="5482908"/>
                  <a:pt x="10544750" y="5480900"/>
                </a:cubicBezTo>
                <a:cubicBezTo>
                  <a:pt x="10545840" y="5478893"/>
                  <a:pt x="10546787" y="5476512"/>
                  <a:pt x="10547590" y="5473759"/>
                </a:cubicBezTo>
                <a:cubicBezTo>
                  <a:pt x="10548393" y="5471005"/>
                  <a:pt x="10548995" y="5468281"/>
                  <a:pt x="10549396" y="5465585"/>
                </a:cubicBezTo>
                <a:cubicBezTo>
                  <a:pt x="10549798" y="5462889"/>
                  <a:pt x="10549999" y="5460853"/>
                  <a:pt x="10549999" y="5459476"/>
                </a:cubicBezTo>
                <a:cubicBezTo>
                  <a:pt x="10549999" y="5456723"/>
                  <a:pt x="10549368" y="5454773"/>
                  <a:pt x="10548106" y="5453625"/>
                </a:cubicBezTo>
                <a:cubicBezTo>
                  <a:pt x="10546959" y="5452364"/>
                  <a:pt x="10545037" y="5451101"/>
                  <a:pt x="10542341" y="5449839"/>
                </a:cubicBezTo>
                <a:cubicBezTo>
                  <a:pt x="10539645" y="5448578"/>
                  <a:pt x="10536490" y="5447430"/>
                  <a:pt x="10532877" y="5446398"/>
                </a:cubicBezTo>
                <a:cubicBezTo>
                  <a:pt x="10529263" y="5445365"/>
                  <a:pt x="10525190" y="5444534"/>
                  <a:pt x="10520659" y="5443902"/>
                </a:cubicBezTo>
                <a:cubicBezTo>
                  <a:pt x="10516128" y="5443272"/>
                  <a:pt x="10511452" y="5442956"/>
                  <a:pt x="10506634" y="5442956"/>
                </a:cubicBezTo>
                <a:close/>
                <a:moveTo>
                  <a:pt x="9884919" y="5442956"/>
                </a:moveTo>
                <a:cubicBezTo>
                  <a:pt x="9880674" y="5442956"/>
                  <a:pt x="9876372" y="5443816"/>
                  <a:pt x="9872013" y="5445537"/>
                </a:cubicBezTo>
                <a:cubicBezTo>
                  <a:pt x="9867653" y="5447258"/>
                  <a:pt x="9863437" y="5449639"/>
                  <a:pt x="9859365" y="5452679"/>
                </a:cubicBezTo>
                <a:cubicBezTo>
                  <a:pt x="9855292" y="5455719"/>
                  <a:pt x="9851449" y="5459304"/>
                  <a:pt x="9847835" y="5463434"/>
                </a:cubicBezTo>
                <a:cubicBezTo>
                  <a:pt x="9844221" y="5467564"/>
                  <a:pt x="9841038" y="5472096"/>
                  <a:pt x="9838285" y="5477028"/>
                </a:cubicBezTo>
                <a:lnTo>
                  <a:pt x="9843103" y="5452593"/>
                </a:lnTo>
                <a:cubicBezTo>
                  <a:pt x="9843332" y="5451446"/>
                  <a:pt x="9843246" y="5450442"/>
                  <a:pt x="9842845" y="5449581"/>
                </a:cubicBezTo>
                <a:cubicBezTo>
                  <a:pt x="9842443" y="5448721"/>
                  <a:pt x="9841611" y="5448032"/>
                  <a:pt x="9840350" y="5447516"/>
                </a:cubicBezTo>
                <a:cubicBezTo>
                  <a:pt x="9839087" y="5447000"/>
                  <a:pt x="9837338" y="5446599"/>
                  <a:pt x="9835101" y="5446312"/>
                </a:cubicBezTo>
                <a:cubicBezTo>
                  <a:pt x="9832864" y="5446025"/>
                  <a:pt x="9829967" y="5445881"/>
                  <a:pt x="9826411" y="5445881"/>
                </a:cubicBezTo>
                <a:cubicBezTo>
                  <a:pt x="9822969" y="5445881"/>
                  <a:pt x="9820015" y="5446025"/>
                  <a:pt x="9817549" y="5446312"/>
                </a:cubicBezTo>
                <a:cubicBezTo>
                  <a:pt x="9815082" y="5446599"/>
                  <a:pt x="9813075" y="5447000"/>
                  <a:pt x="9811526" y="5447516"/>
                </a:cubicBezTo>
                <a:cubicBezTo>
                  <a:pt x="9809977" y="5448032"/>
                  <a:pt x="9808801" y="5448721"/>
                  <a:pt x="9807998" y="5449581"/>
                </a:cubicBezTo>
                <a:cubicBezTo>
                  <a:pt x="9807195" y="5450442"/>
                  <a:pt x="9806678" y="5451446"/>
                  <a:pt x="9806449" y="5452593"/>
                </a:cubicBezTo>
                <a:lnTo>
                  <a:pt x="9775819" y="5606262"/>
                </a:lnTo>
                <a:cubicBezTo>
                  <a:pt x="9775589" y="5607410"/>
                  <a:pt x="9775704" y="5608413"/>
                  <a:pt x="9776163" y="5609274"/>
                </a:cubicBezTo>
                <a:cubicBezTo>
                  <a:pt x="9776622" y="5610134"/>
                  <a:pt x="9777626" y="5610852"/>
                  <a:pt x="9779174" y="5611425"/>
                </a:cubicBezTo>
                <a:cubicBezTo>
                  <a:pt x="9780723" y="5611999"/>
                  <a:pt x="9782845" y="5612429"/>
                  <a:pt x="9785541" y="5612715"/>
                </a:cubicBezTo>
                <a:cubicBezTo>
                  <a:pt x="9788237" y="5613003"/>
                  <a:pt x="9791707" y="5613146"/>
                  <a:pt x="9795952" y="5613146"/>
                </a:cubicBezTo>
                <a:cubicBezTo>
                  <a:pt x="9800082" y="5613146"/>
                  <a:pt x="9803581" y="5613003"/>
                  <a:pt x="9806449" y="5612715"/>
                </a:cubicBezTo>
                <a:cubicBezTo>
                  <a:pt x="9809317" y="5612429"/>
                  <a:pt x="9811640" y="5611999"/>
                  <a:pt x="9813419" y="5611425"/>
                </a:cubicBezTo>
                <a:cubicBezTo>
                  <a:pt x="9815196" y="5610852"/>
                  <a:pt x="9816516" y="5610134"/>
                  <a:pt x="9817377" y="5609274"/>
                </a:cubicBezTo>
                <a:cubicBezTo>
                  <a:pt x="9818237" y="5608413"/>
                  <a:pt x="9818782" y="5607410"/>
                  <a:pt x="9819011" y="5606262"/>
                </a:cubicBezTo>
                <a:lnTo>
                  <a:pt x="9832778" y="5537257"/>
                </a:lnTo>
                <a:cubicBezTo>
                  <a:pt x="9834155" y="5530145"/>
                  <a:pt x="9836420" y="5523348"/>
                  <a:pt x="9839575" y="5516865"/>
                </a:cubicBezTo>
                <a:cubicBezTo>
                  <a:pt x="9842730" y="5510384"/>
                  <a:pt x="9846315" y="5504705"/>
                  <a:pt x="9850330" y="5499829"/>
                </a:cubicBezTo>
                <a:cubicBezTo>
                  <a:pt x="9854345" y="5494954"/>
                  <a:pt x="9858561" y="5491025"/>
                  <a:pt x="9862978" y="5488042"/>
                </a:cubicBezTo>
                <a:cubicBezTo>
                  <a:pt x="9867395" y="5485059"/>
                  <a:pt x="9871554" y="5483567"/>
                  <a:pt x="9875454" y="5483567"/>
                </a:cubicBezTo>
                <a:cubicBezTo>
                  <a:pt x="9877404" y="5483567"/>
                  <a:pt x="9879125" y="5483769"/>
                  <a:pt x="9880617" y="5484170"/>
                </a:cubicBezTo>
                <a:cubicBezTo>
                  <a:pt x="9882108" y="5484572"/>
                  <a:pt x="9883485" y="5484973"/>
                  <a:pt x="9884747" y="5485374"/>
                </a:cubicBezTo>
                <a:cubicBezTo>
                  <a:pt x="9886008" y="5485776"/>
                  <a:pt x="9887156" y="5486178"/>
                  <a:pt x="9888189" y="5486579"/>
                </a:cubicBezTo>
                <a:cubicBezTo>
                  <a:pt x="9889221" y="5486981"/>
                  <a:pt x="9890254" y="5487181"/>
                  <a:pt x="9891286" y="5487181"/>
                </a:cubicBezTo>
                <a:cubicBezTo>
                  <a:pt x="9892548" y="5487181"/>
                  <a:pt x="9893724" y="5486378"/>
                  <a:pt x="9894814" y="5484772"/>
                </a:cubicBezTo>
                <a:cubicBezTo>
                  <a:pt x="9895903" y="5483166"/>
                  <a:pt x="9896879" y="5481101"/>
                  <a:pt x="9897739" y="5478577"/>
                </a:cubicBezTo>
                <a:cubicBezTo>
                  <a:pt x="9898600" y="5476053"/>
                  <a:pt x="9899374" y="5473329"/>
                  <a:pt x="9900062" y="5470403"/>
                </a:cubicBezTo>
                <a:cubicBezTo>
                  <a:pt x="9900751" y="5467478"/>
                  <a:pt x="9901324" y="5464638"/>
                  <a:pt x="9901783" y="5461885"/>
                </a:cubicBezTo>
                <a:cubicBezTo>
                  <a:pt x="9902242" y="5459132"/>
                  <a:pt x="9902586" y="5456723"/>
                  <a:pt x="9902816" y="5454658"/>
                </a:cubicBezTo>
                <a:cubicBezTo>
                  <a:pt x="9903045" y="5452593"/>
                  <a:pt x="9903160" y="5451159"/>
                  <a:pt x="9903160" y="5450356"/>
                </a:cubicBezTo>
                <a:cubicBezTo>
                  <a:pt x="9903160" y="5448864"/>
                  <a:pt x="9902816" y="5447774"/>
                  <a:pt x="9902127" y="5447086"/>
                </a:cubicBezTo>
                <a:cubicBezTo>
                  <a:pt x="9901439" y="5446513"/>
                  <a:pt x="9900492" y="5445967"/>
                  <a:pt x="9899288" y="5445451"/>
                </a:cubicBezTo>
                <a:cubicBezTo>
                  <a:pt x="9898083" y="5444935"/>
                  <a:pt x="9896707" y="5444505"/>
                  <a:pt x="9895158" y="5444161"/>
                </a:cubicBezTo>
                <a:cubicBezTo>
                  <a:pt x="9893609" y="5443816"/>
                  <a:pt x="9891945" y="5443530"/>
                  <a:pt x="9890167" y="5443300"/>
                </a:cubicBezTo>
                <a:cubicBezTo>
                  <a:pt x="9888389" y="5443071"/>
                  <a:pt x="9886640" y="5442956"/>
                  <a:pt x="9884919" y="5442956"/>
                </a:cubicBezTo>
                <a:close/>
                <a:moveTo>
                  <a:pt x="9496347" y="5442956"/>
                </a:moveTo>
                <a:cubicBezTo>
                  <a:pt x="9484531" y="5442956"/>
                  <a:pt x="9473918" y="5444562"/>
                  <a:pt x="9464511" y="5447774"/>
                </a:cubicBezTo>
                <a:cubicBezTo>
                  <a:pt x="9455105" y="5450987"/>
                  <a:pt x="9446759" y="5455346"/>
                  <a:pt x="9439473" y="5460853"/>
                </a:cubicBezTo>
                <a:cubicBezTo>
                  <a:pt x="9432188" y="5466359"/>
                  <a:pt x="9425937" y="5472812"/>
                  <a:pt x="9420716" y="5480212"/>
                </a:cubicBezTo>
                <a:cubicBezTo>
                  <a:pt x="9415496" y="5487611"/>
                  <a:pt x="9411223" y="5495441"/>
                  <a:pt x="9407896" y="5503701"/>
                </a:cubicBezTo>
                <a:cubicBezTo>
                  <a:pt x="9404569" y="5511961"/>
                  <a:pt x="9402132" y="5520451"/>
                  <a:pt x="9400583" y="5529169"/>
                </a:cubicBezTo>
                <a:cubicBezTo>
                  <a:pt x="9399034" y="5537889"/>
                  <a:pt x="9398260" y="5546378"/>
                  <a:pt x="9398260" y="5554638"/>
                </a:cubicBezTo>
                <a:cubicBezTo>
                  <a:pt x="9398260" y="5564504"/>
                  <a:pt x="9399636" y="5573252"/>
                  <a:pt x="9402390" y="5580880"/>
                </a:cubicBezTo>
                <a:cubicBezTo>
                  <a:pt x="9405143" y="5588509"/>
                  <a:pt x="9409331" y="5594934"/>
                  <a:pt x="9414952" y="5600153"/>
                </a:cubicBezTo>
                <a:cubicBezTo>
                  <a:pt x="9420573" y="5605373"/>
                  <a:pt x="9427600" y="5609331"/>
                  <a:pt x="9436032" y="5612027"/>
                </a:cubicBezTo>
                <a:cubicBezTo>
                  <a:pt x="9444464" y="5614723"/>
                  <a:pt x="9454473" y="5616071"/>
                  <a:pt x="9466060" y="5616071"/>
                </a:cubicBezTo>
                <a:cubicBezTo>
                  <a:pt x="9477876" y="5616071"/>
                  <a:pt x="9488489" y="5614465"/>
                  <a:pt x="9497895" y="5611253"/>
                </a:cubicBezTo>
                <a:cubicBezTo>
                  <a:pt x="9507302" y="5608041"/>
                  <a:pt x="9515648" y="5603653"/>
                  <a:pt x="9522934" y="5598088"/>
                </a:cubicBezTo>
                <a:cubicBezTo>
                  <a:pt x="9530219" y="5592525"/>
                  <a:pt x="9536470" y="5586100"/>
                  <a:pt x="9541690" y="5578815"/>
                </a:cubicBezTo>
                <a:cubicBezTo>
                  <a:pt x="9546911" y="5571531"/>
                  <a:pt x="9551184" y="5563729"/>
                  <a:pt x="9554511" y="5555412"/>
                </a:cubicBezTo>
                <a:cubicBezTo>
                  <a:pt x="9557838" y="5547095"/>
                  <a:pt x="9560275" y="5538577"/>
                  <a:pt x="9561824" y="5529858"/>
                </a:cubicBezTo>
                <a:cubicBezTo>
                  <a:pt x="9563373" y="5521139"/>
                  <a:pt x="9564147" y="5512649"/>
                  <a:pt x="9564147" y="5504389"/>
                </a:cubicBezTo>
                <a:cubicBezTo>
                  <a:pt x="9564147" y="5494524"/>
                  <a:pt x="9562771" y="5485776"/>
                  <a:pt x="9560017" y="5478147"/>
                </a:cubicBezTo>
                <a:cubicBezTo>
                  <a:pt x="9557264" y="5470518"/>
                  <a:pt x="9553076" y="5464094"/>
                  <a:pt x="9547455" y="5458874"/>
                </a:cubicBezTo>
                <a:cubicBezTo>
                  <a:pt x="9541834" y="5453654"/>
                  <a:pt x="9534807" y="5449696"/>
                  <a:pt x="9526375" y="5447000"/>
                </a:cubicBezTo>
                <a:cubicBezTo>
                  <a:pt x="9517943" y="5444304"/>
                  <a:pt x="9507934" y="5442956"/>
                  <a:pt x="9496347" y="5442956"/>
                </a:cubicBezTo>
                <a:close/>
                <a:moveTo>
                  <a:pt x="9247320" y="5442956"/>
                </a:moveTo>
                <a:cubicBezTo>
                  <a:pt x="9235274" y="5442956"/>
                  <a:pt x="9224548" y="5444734"/>
                  <a:pt x="9215141" y="5448291"/>
                </a:cubicBezTo>
                <a:cubicBezTo>
                  <a:pt x="9205734" y="5451847"/>
                  <a:pt x="9197445" y="5456580"/>
                  <a:pt x="9190274" y="5462487"/>
                </a:cubicBezTo>
                <a:cubicBezTo>
                  <a:pt x="9183105" y="5468396"/>
                  <a:pt x="9176996" y="5475251"/>
                  <a:pt x="9171948" y="5483051"/>
                </a:cubicBezTo>
                <a:cubicBezTo>
                  <a:pt x="9166900" y="5490853"/>
                  <a:pt x="9162770" y="5499026"/>
                  <a:pt x="9159558" y="5507573"/>
                </a:cubicBezTo>
                <a:cubicBezTo>
                  <a:pt x="9156346" y="5516120"/>
                  <a:pt x="9154023" y="5524781"/>
                  <a:pt x="9152588" y="5533557"/>
                </a:cubicBezTo>
                <a:cubicBezTo>
                  <a:pt x="9151155" y="5542334"/>
                  <a:pt x="9150438" y="5550565"/>
                  <a:pt x="9150438" y="5558251"/>
                </a:cubicBezTo>
                <a:cubicBezTo>
                  <a:pt x="9150438" y="5568232"/>
                  <a:pt x="9151814" y="5576865"/>
                  <a:pt x="9154568" y="5584150"/>
                </a:cubicBezTo>
                <a:cubicBezTo>
                  <a:pt x="9157321" y="5591435"/>
                  <a:pt x="9161451" y="5597429"/>
                  <a:pt x="9166958" y="5602132"/>
                </a:cubicBezTo>
                <a:cubicBezTo>
                  <a:pt x="9172465" y="5606836"/>
                  <a:pt x="9179319" y="5610335"/>
                  <a:pt x="9187522" y="5612629"/>
                </a:cubicBezTo>
                <a:cubicBezTo>
                  <a:pt x="9195724" y="5614924"/>
                  <a:pt x="9205332" y="5616071"/>
                  <a:pt x="9216346" y="5616071"/>
                </a:cubicBezTo>
                <a:cubicBezTo>
                  <a:pt x="9222999" y="5616071"/>
                  <a:pt x="9229539" y="5615698"/>
                  <a:pt x="9235963" y="5614952"/>
                </a:cubicBezTo>
                <a:cubicBezTo>
                  <a:pt x="9242387" y="5614207"/>
                  <a:pt x="9248181" y="5613261"/>
                  <a:pt x="9253343" y="5612113"/>
                </a:cubicBezTo>
                <a:cubicBezTo>
                  <a:pt x="9258505" y="5610966"/>
                  <a:pt x="9262923" y="5609704"/>
                  <a:pt x="9266593" y="5608327"/>
                </a:cubicBezTo>
                <a:cubicBezTo>
                  <a:pt x="9270265" y="5606951"/>
                  <a:pt x="9272788" y="5605574"/>
                  <a:pt x="9274165" y="5604197"/>
                </a:cubicBezTo>
                <a:cubicBezTo>
                  <a:pt x="9275427" y="5603050"/>
                  <a:pt x="9276546" y="5601387"/>
                  <a:pt x="9277521" y="5599207"/>
                </a:cubicBezTo>
                <a:cubicBezTo>
                  <a:pt x="9278496" y="5597027"/>
                  <a:pt x="9279299" y="5594704"/>
                  <a:pt x="9279930" y="5592238"/>
                </a:cubicBezTo>
                <a:cubicBezTo>
                  <a:pt x="9280561" y="5589771"/>
                  <a:pt x="9281048" y="5587276"/>
                  <a:pt x="9281392" y="5584752"/>
                </a:cubicBezTo>
                <a:cubicBezTo>
                  <a:pt x="9281737" y="5582228"/>
                  <a:pt x="9281909" y="5579991"/>
                  <a:pt x="9281909" y="5578041"/>
                </a:cubicBezTo>
                <a:cubicBezTo>
                  <a:pt x="9281909" y="5576320"/>
                  <a:pt x="9281622" y="5575058"/>
                  <a:pt x="9281048" y="5574255"/>
                </a:cubicBezTo>
                <a:cubicBezTo>
                  <a:pt x="9280475" y="5573452"/>
                  <a:pt x="9279500" y="5573050"/>
                  <a:pt x="9278123" y="5573050"/>
                </a:cubicBezTo>
                <a:cubicBezTo>
                  <a:pt x="9276746" y="5573050"/>
                  <a:pt x="9274567" y="5573596"/>
                  <a:pt x="9271584" y="5574685"/>
                </a:cubicBezTo>
                <a:cubicBezTo>
                  <a:pt x="9268601" y="5575775"/>
                  <a:pt x="9264844" y="5576980"/>
                  <a:pt x="9260312" y="5578299"/>
                </a:cubicBezTo>
                <a:cubicBezTo>
                  <a:pt x="9255781" y="5579619"/>
                  <a:pt x="9250504" y="5580823"/>
                  <a:pt x="9244481" y="5581913"/>
                </a:cubicBezTo>
                <a:cubicBezTo>
                  <a:pt x="9238458" y="5583003"/>
                  <a:pt x="9231661" y="5583547"/>
                  <a:pt x="9224089" y="5583547"/>
                </a:cubicBezTo>
                <a:cubicBezTo>
                  <a:pt x="9213420" y="5583547"/>
                  <a:pt x="9205676" y="5581196"/>
                  <a:pt x="9200858" y="5576492"/>
                </a:cubicBezTo>
                <a:cubicBezTo>
                  <a:pt x="9196040" y="5571789"/>
                  <a:pt x="9193630" y="5564790"/>
                  <a:pt x="9193630" y="5555498"/>
                </a:cubicBezTo>
                <a:cubicBezTo>
                  <a:pt x="9193630" y="5553318"/>
                  <a:pt x="9193746" y="5550938"/>
                  <a:pt x="9193974" y="5548357"/>
                </a:cubicBezTo>
                <a:cubicBezTo>
                  <a:pt x="9194204" y="5545775"/>
                  <a:pt x="9194548" y="5543166"/>
                  <a:pt x="9195007" y="5540527"/>
                </a:cubicBezTo>
                <a:lnTo>
                  <a:pt x="9210838" y="5540527"/>
                </a:lnTo>
                <a:cubicBezTo>
                  <a:pt x="9227588" y="5540527"/>
                  <a:pt x="9242015" y="5539265"/>
                  <a:pt x="9254117" y="5536741"/>
                </a:cubicBezTo>
                <a:cubicBezTo>
                  <a:pt x="9266221" y="5534217"/>
                  <a:pt x="9276201" y="5530575"/>
                  <a:pt x="9284060" y="5525814"/>
                </a:cubicBezTo>
                <a:cubicBezTo>
                  <a:pt x="9291919" y="5521053"/>
                  <a:pt x="9297712" y="5515374"/>
                  <a:pt x="9301440" y="5508778"/>
                </a:cubicBezTo>
                <a:cubicBezTo>
                  <a:pt x="9305169" y="5502181"/>
                  <a:pt x="9307033" y="5494753"/>
                  <a:pt x="9307033" y="5486493"/>
                </a:cubicBezTo>
                <a:cubicBezTo>
                  <a:pt x="9307033" y="5480986"/>
                  <a:pt x="9305857" y="5475623"/>
                  <a:pt x="9303505" y="5470403"/>
                </a:cubicBezTo>
                <a:cubicBezTo>
                  <a:pt x="9301153" y="5465184"/>
                  <a:pt x="9297569" y="5460538"/>
                  <a:pt x="9292750" y="5456464"/>
                </a:cubicBezTo>
                <a:cubicBezTo>
                  <a:pt x="9287932" y="5452392"/>
                  <a:pt x="9281766" y="5449123"/>
                  <a:pt x="9274251" y="5446656"/>
                </a:cubicBezTo>
                <a:cubicBezTo>
                  <a:pt x="9266737" y="5444190"/>
                  <a:pt x="9257760" y="5442956"/>
                  <a:pt x="9247320" y="5442956"/>
                </a:cubicBezTo>
                <a:close/>
                <a:moveTo>
                  <a:pt x="8811184" y="5442956"/>
                </a:moveTo>
                <a:cubicBezTo>
                  <a:pt x="8800400" y="5442956"/>
                  <a:pt x="8790764" y="5444419"/>
                  <a:pt x="8782274" y="5447344"/>
                </a:cubicBezTo>
                <a:cubicBezTo>
                  <a:pt x="8773785" y="5450270"/>
                  <a:pt x="8766558" y="5454343"/>
                  <a:pt x="8760592" y="5459562"/>
                </a:cubicBezTo>
                <a:cubicBezTo>
                  <a:pt x="8754626" y="5464782"/>
                  <a:pt x="8750095" y="5470891"/>
                  <a:pt x="8746997" y="5477889"/>
                </a:cubicBezTo>
                <a:cubicBezTo>
                  <a:pt x="8743900" y="5484887"/>
                  <a:pt x="8742351" y="5492459"/>
                  <a:pt x="8742351" y="5500604"/>
                </a:cubicBezTo>
                <a:cubicBezTo>
                  <a:pt x="8742351" y="5508061"/>
                  <a:pt x="8743756" y="5514256"/>
                  <a:pt x="8746567" y="5519189"/>
                </a:cubicBezTo>
                <a:cubicBezTo>
                  <a:pt x="8749378" y="5524122"/>
                  <a:pt x="8752906" y="5528252"/>
                  <a:pt x="8757150" y="5531579"/>
                </a:cubicBezTo>
                <a:cubicBezTo>
                  <a:pt x="8761395" y="5534906"/>
                  <a:pt x="8766012" y="5537717"/>
                  <a:pt x="8771002" y="5540011"/>
                </a:cubicBezTo>
                <a:cubicBezTo>
                  <a:pt x="8775993" y="5542305"/>
                  <a:pt x="8780611" y="5544542"/>
                  <a:pt x="8784856" y="5546722"/>
                </a:cubicBezTo>
                <a:cubicBezTo>
                  <a:pt x="8789100" y="5548902"/>
                  <a:pt x="8792628" y="5551253"/>
                  <a:pt x="8795438" y="5553777"/>
                </a:cubicBezTo>
                <a:cubicBezTo>
                  <a:pt x="8798249" y="5556301"/>
                  <a:pt x="8799654" y="5559571"/>
                  <a:pt x="8799654" y="5563586"/>
                </a:cubicBezTo>
                <a:cubicBezTo>
                  <a:pt x="8799654" y="5566454"/>
                  <a:pt x="8799110" y="5569150"/>
                  <a:pt x="8798020" y="5571674"/>
                </a:cubicBezTo>
                <a:cubicBezTo>
                  <a:pt x="8796930" y="5574198"/>
                  <a:pt x="8795238" y="5576435"/>
                  <a:pt x="8792943" y="5578385"/>
                </a:cubicBezTo>
                <a:cubicBezTo>
                  <a:pt x="8790649" y="5580335"/>
                  <a:pt x="8787752" y="5581856"/>
                  <a:pt x="8784253" y="5582945"/>
                </a:cubicBezTo>
                <a:cubicBezTo>
                  <a:pt x="8780754" y="5584035"/>
                  <a:pt x="8776653" y="5584580"/>
                  <a:pt x="8771950" y="5584580"/>
                </a:cubicBezTo>
                <a:cubicBezTo>
                  <a:pt x="8765181" y="5584580"/>
                  <a:pt x="8759530" y="5583863"/>
                  <a:pt x="8754999" y="5582429"/>
                </a:cubicBezTo>
                <a:cubicBezTo>
                  <a:pt x="8750468" y="5580995"/>
                  <a:pt x="8746653" y="5579447"/>
                  <a:pt x="8743556" y="5577783"/>
                </a:cubicBezTo>
                <a:cubicBezTo>
                  <a:pt x="8740458" y="5576119"/>
                  <a:pt x="8737934" y="5574599"/>
                  <a:pt x="8735984" y="5573222"/>
                </a:cubicBezTo>
                <a:cubicBezTo>
                  <a:pt x="8734034" y="5571846"/>
                  <a:pt x="8732256" y="5571157"/>
                  <a:pt x="8730650" y="5571157"/>
                </a:cubicBezTo>
                <a:cubicBezTo>
                  <a:pt x="8729732" y="5571157"/>
                  <a:pt x="8728872" y="5571645"/>
                  <a:pt x="8728068" y="5572620"/>
                </a:cubicBezTo>
                <a:cubicBezTo>
                  <a:pt x="8727265" y="5573596"/>
                  <a:pt x="8726520" y="5574886"/>
                  <a:pt x="8725831" y="5576492"/>
                </a:cubicBezTo>
                <a:cubicBezTo>
                  <a:pt x="8725142" y="5578098"/>
                  <a:pt x="8724541" y="5579877"/>
                  <a:pt x="8724024" y="5581827"/>
                </a:cubicBezTo>
                <a:cubicBezTo>
                  <a:pt x="8723508" y="5583777"/>
                  <a:pt x="8723049" y="5585728"/>
                  <a:pt x="8722648" y="5587677"/>
                </a:cubicBezTo>
                <a:cubicBezTo>
                  <a:pt x="8722246" y="5589628"/>
                  <a:pt x="8721959" y="5591406"/>
                  <a:pt x="8721787" y="5593012"/>
                </a:cubicBezTo>
                <a:cubicBezTo>
                  <a:pt x="8721615" y="5594618"/>
                  <a:pt x="8721529" y="5595937"/>
                  <a:pt x="8721529" y="5596970"/>
                </a:cubicBezTo>
                <a:cubicBezTo>
                  <a:pt x="8721529" y="5598576"/>
                  <a:pt x="8721730" y="5599895"/>
                  <a:pt x="8722131" y="5600928"/>
                </a:cubicBezTo>
                <a:cubicBezTo>
                  <a:pt x="8722533" y="5601960"/>
                  <a:pt x="8723193" y="5602936"/>
                  <a:pt x="8724110" y="5603853"/>
                </a:cubicBezTo>
                <a:cubicBezTo>
                  <a:pt x="8725487" y="5605115"/>
                  <a:pt x="8727552" y="5606492"/>
                  <a:pt x="8730306" y="5607983"/>
                </a:cubicBezTo>
                <a:cubicBezTo>
                  <a:pt x="8733058" y="5609475"/>
                  <a:pt x="8736414" y="5610794"/>
                  <a:pt x="8740372" y="5611941"/>
                </a:cubicBezTo>
                <a:cubicBezTo>
                  <a:pt x="8744330" y="5613089"/>
                  <a:pt x="8748804" y="5614064"/>
                  <a:pt x="8753794" y="5614866"/>
                </a:cubicBezTo>
                <a:cubicBezTo>
                  <a:pt x="8758786" y="5615670"/>
                  <a:pt x="8764034" y="5616071"/>
                  <a:pt x="8769540" y="5616071"/>
                </a:cubicBezTo>
                <a:cubicBezTo>
                  <a:pt x="8781012" y="5616071"/>
                  <a:pt x="8791308" y="5614551"/>
                  <a:pt x="8800430" y="5611511"/>
                </a:cubicBezTo>
                <a:cubicBezTo>
                  <a:pt x="8809549" y="5608471"/>
                  <a:pt x="8817293" y="5604255"/>
                  <a:pt x="8823660" y="5598863"/>
                </a:cubicBezTo>
                <a:cubicBezTo>
                  <a:pt x="8830027" y="5593471"/>
                  <a:pt x="8834874" y="5587075"/>
                  <a:pt x="8838201" y="5579676"/>
                </a:cubicBezTo>
                <a:cubicBezTo>
                  <a:pt x="8841528" y="5572276"/>
                  <a:pt x="8843192" y="5564217"/>
                  <a:pt x="8843192" y="5555498"/>
                </a:cubicBezTo>
                <a:cubicBezTo>
                  <a:pt x="8843192" y="5548041"/>
                  <a:pt x="8841758" y="5541846"/>
                  <a:pt x="8838889" y="5536913"/>
                </a:cubicBezTo>
                <a:cubicBezTo>
                  <a:pt x="8836022" y="5531980"/>
                  <a:pt x="8832408" y="5527793"/>
                  <a:pt x="8828048" y="5524351"/>
                </a:cubicBezTo>
                <a:cubicBezTo>
                  <a:pt x="8823689" y="5520909"/>
                  <a:pt x="8818985" y="5518042"/>
                  <a:pt x="8813937" y="5515747"/>
                </a:cubicBezTo>
                <a:cubicBezTo>
                  <a:pt x="8808890" y="5513453"/>
                  <a:pt x="8804186" y="5511244"/>
                  <a:pt x="8799826" y="5509122"/>
                </a:cubicBezTo>
                <a:cubicBezTo>
                  <a:pt x="8795468" y="5507000"/>
                  <a:pt x="8791824" y="5504734"/>
                  <a:pt x="8788899" y="5502324"/>
                </a:cubicBezTo>
                <a:cubicBezTo>
                  <a:pt x="8785974" y="5499915"/>
                  <a:pt x="8784511" y="5496933"/>
                  <a:pt x="8784511" y="5493376"/>
                </a:cubicBezTo>
                <a:cubicBezTo>
                  <a:pt x="8784511" y="5490623"/>
                  <a:pt x="8785056" y="5488042"/>
                  <a:pt x="8786146" y="5485632"/>
                </a:cubicBezTo>
                <a:cubicBezTo>
                  <a:pt x="8787236" y="5483223"/>
                  <a:pt x="8788813" y="5481130"/>
                  <a:pt x="8790878" y="5479351"/>
                </a:cubicBezTo>
                <a:cubicBezTo>
                  <a:pt x="8792943" y="5477574"/>
                  <a:pt x="8795554" y="5476168"/>
                  <a:pt x="8798708" y="5475135"/>
                </a:cubicBezTo>
                <a:cubicBezTo>
                  <a:pt x="8801863" y="5474103"/>
                  <a:pt x="8805448" y="5473587"/>
                  <a:pt x="8809463" y="5473587"/>
                </a:cubicBezTo>
                <a:cubicBezTo>
                  <a:pt x="8814626" y="5473587"/>
                  <a:pt x="8819129" y="5474103"/>
                  <a:pt x="8822972" y="5475135"/>
                </a:cubicBezTo>
                <a:cubicBezTo>
                  <a:pt x="8826815" y="5476168"/>
                  <a:pt x="8830170" y="5477344"/>
                  <a:pt x="8833038" y="5478663"/>
                </a:cubicBezTo>
                <a:cubicBezTo>
                  <a:pt x="8835907" y="5479983"/>
                  <a:pt x="8838344" y="5481187"/>
                  <a:pt x="8840352" y="5482277"/>
                </a:cubicBezTo>
                <a:cubicBezTo>
                  <a:pt x="8842360" y="5483367"/>
                  <a:pt x="8844109" y="5483912"/>
                  <a:pt x="8845600" y="5483912"/>
                </a:cubicBezTo>
                <a:cubicBezTo>
                  <a:pt x="8846977" y="5483912"/>
                  <a:pt x="8848210" y="5482908"/>
                  <a:pt x="8849300" y="5480900"/>
                </a:cubicBezTo>
                <a:cubicBezTo>
                  <a:pt x="8850390" y="5478893"/>
                  <a:pt x="8851336" y="5476512"/>
                  <a:pt x="8852140" y="5473759"/>
                </a:cubicBezTo>
                <a:cubicBezTo>
                  <a:pt x="8852943" y="5471005"/>
                  <a:pt x="8853546" y="5468281"/>
                  <a:pt x="8853946" y="5465585"/>
                </a:cubicBezTo>
                <a:cubicBezTo>
                  <a:pt x="8854348" y="5462889"/>
                  <a:pt x="8854548" y="5460853"/>
                  <a:pt x="8854548" y="5459476"/>
                </a:cubicBezTo>
                <a:cubicBezTo>
                  <a:pt x="8854548" y="5456723"/>
                  <a:pt x="8853918" y="5454773"/>
                  <a:pt x="8852656" y="5453625"/>
                </a:cubicBezTo>
                <a:cubicBezTo>
                  <a:pt x="8851509" y="5452364"/>
                  <a:pt x="8849588" y="5451101"/>
                  <a:pt x="8846891" y="5449839"/>
                </a:cubicBezTo>
                <a:cubicBezTo>
                  <a:pt x="8844196" y="5448578"/>
                  <a:pt x="8841041" y="5447430"/>
                  <a:pt x="8837426" y="5446398"/>
                </a:cubicBezTo>
                <a:cubicBezTo>
                  <a:pt x="8833814" y="5445365"/>
                  <a:pt x="8829740" y="5444534"/>
                  <a:pt x="8825208" y="5443902"/>
                </a:cubicBezTo>
                <a:cubicBezTo>
                  <a:pt x="8820678" y="5443272"/>
                  <a:pt x="8816002" y="5442956"/>
                  <a:pt x="8811184" y="5442956"/>
                </a:cubicBezTo>
                <a:close/>
                <a:moveTo>
                  <a:pt x="8659574" y="5442956"/>
                </a:moveTo>
                <a:cubicBezTo>
                  <a:pt x="8652921" y="5442956"/>
                  <a:pt x="8646526" y="5444018"/>
                  <a:pt x="8640388" y="5446140"/>
                </a:cubicBezTo>
                <a:cubicBezTo>
                  <a:pt x="8634250" y="5448262"/>
                  <a:pt x="8628571" y="5450987"/>
                  <a:pt x="8623351" y="5454313"/>
                </a:cubicBezTo>
                <a:cubicBezTo>
                  <a:pt x="8618132" y="5457641"/>
                  <a:pt x="8613514" y="5461398"/>
                  <a:pt x="8609498" y="5465585"/>
                </a:cubicBezTo>
                <a:cubicBezTo>
                  <a:pt x="8605484" y="5469772"/>
                  <a:pt x="8602271" y="5473874"/>
                  <a:pt x="8599862" y="5477889"/>
                </a:cubicBezTo>
                <a:lnTo>
                  <a:pt x="8604852" y="5452593"/>
                </a:lnTo>
                <a:cubicBezTo>
                  <a:pt x="8605082" y="5451446"/>
                  <a:pt x="8604996" y="5450442"/>
                  <a:pt x="8604594" y="5449581"/>
                </a:cubicBezTo>
                <a:cubicBezTo>
                  <a:pt x="8604193" y="5448721"/>
                  <a:pt x="8603361" y="5448032"/>
                  <a:pt x="8602099" y="5447516"/>
                </a:cubicBezTo>
                <a:cubicBezTo>
                  <a:pt x="8600838" y="5447000"/>
                  <a:pt x="8599088" y="5446599"/>
                  <a:pt x="8596851" y="5446312"/>
                </a:cubicBezTo>
                <a:cubicBezTo>
                  <a:pt x="8594614" y="5446025"/>
                  <a:pt x="8591717" y="5445881"/>
                  <a:pt x="8588160" y="5445881"/>
                </a:cubicBezTo>
                <a:cubicBezTo>
                  <a:pt x="8584718" y="5445881"/>
                  <a:pt x="8581765" y="5446025"/>
                  <a:pt x="8579298" y="5446312"/>
                </a:cubicBezTo>
                <a:cubicBezTo>
                  <a:pt x="8576832" y="5446599"/>
                  <a:pt x="8574824" y="5447000"/>
                  <a:pt x="8573275" y="5447516"/>
                </a:cubicBezTo>
                <a:cubicBezTo>
                  <a:pt x="8571726" y="5448032"/>
                  <a:pt x="8570580" y="5448721"/>
                  <a:pt x="8569834" y="5449581"/>
                </a:cubicBezTo>
                <a:cubicBezTo>
                  <a:pt x="8569088" y="5450442"/>
                  <a:pt x="8568600" y="5451446"/>
                  <a:pt x="8568371" y="5452593"/>
                </a:cubicBezTo>
                <a:lnTo>
                  <a:pt x="8537568" y="5606262"/>
                </a:lnTo>
                <a:cubicBezTo>
                  <a:pt x="8537339" y="5607410"/>
                  <a:pt x="8537454" y="5608413"/>
                  <a:pt x="8537912" y="5609274"/>
                </a:cubicBezTo>
                <a:cubicBezTo>
                  <a:pt x="8538372" y="5610134"/>
                  <a:pt x="8539375" y="5610852"/>
                  <a:pt x="8540924" y="5611425"/>
                </a:cubicBezTo>
                <a:cubicBezTo>
                  <a:pt x="8542472" y="5611999"/>
                  <a:pt x="8544595" y="5612429"/>
                  <a:pt x="8547290" y="5612715"/>
                </a:cubicBezTo>
                <a:cubicBezTo>
                  <a:pt x="8549987" y="5613003"/>
                  <a:pt x="8553457" y="5613146"/>
                  <a:pt x="8557702" y="5613146"/>
                </a:cubicBezTo>
                <a:cubicBezTo>
                  <a:pt x="8561832" y="5613146"/>
                  <a:pt x="8565331" y="5613003"/>
                  <a:pt x="8568200" y="5612715"/>
                </a:cubicBezTo>
                <a:cubicBezTo>
                  <a:pt x="8571067" y="5612429"/>
                  <a:pt x="8573390" y="5611999"/>
                  <a:pt x="8575168" y="5611425"/>
                </a:cubicBezTo>
                <a:cubicBezTo>
                  <a:pt x="8576946" y="5610852"/>
                  <a:pt x="8578266" y="5610134"/>
                  <a:pt x="8579126" y="5609274"/>
                </a:cubicBezTo>
                <a:cubicBezTo>
                  <a:pt x="8579986" y="5608413"/>
                  <a:pt x="8580532" y="5607410"/>
                  <a:pt x="8580762" y="5606262"/>
                </a:cubicBezTo>
                <a:lnTo>
                  <a:pt x="8594700" y="5536741"/>
                </a:lnTo>
                <a:cubicBezTo>
                  <a:pt x="8596191" y="5529055"/>
                  <a:pt x="8598715" y="5521799"/>
                  <a:pt x="8602271" y="5514973"/>
                </a:cubicBezTo>
                <a:cubicBezTo>
                  <a:pt x="8605828" y="5508147"/>
                  <a:pt x="8609872" y="5502181"/>
                  <a:pt x="8614403" y="5497076"/>
                </a:cubicBezTo>
                <a:cubicBezTo>
                  <a:pt x="8618934" y="5491971"/>
                  <a:pt x="8623753" y="5487927"/>
                  <a:pt x="8628858" y="5484944"/>
                </a:cubicBezTo>
                <a:cubicBezTo>
                  <a:pt x="8633964" y="5481962"/>
                  <a:pt x="8638868" y="5480470"/>
                  <a:pt x="8643571" y="5480470"/>
                </a:cubicBezTo>
                <a:cubicBezTo>
                  <a:pt x="8648734" y="5480470"/>
                  <a:pt x="8652404" y="5482134"/>
                  <a:pt x="8654585" y="5485460"/>
                </a:cubicBezTo>
                <a:cubicBezTo>
                  <a:pt x="8656764" y="5488788"/>
                  <a:pt x="8657854" y="5493032"/>
                  <a:pt x="8657854" y="5498195"/>
                </a:cubicBezTo>
                <a:cubicBezTo>
                  <a:pt x="8657854" y="5500375"/>
                  <a:pt x="8657710" y="5502898"/>
                  <a:pt x="8657424" y="5505766"/>
                </a:cubicBezTo>
                <a:cubicBezTo>
                  <a:pt x="8657137" y="5508635"/>
                  <a:pt x="8656706" y="5511445"/>
                  <a:pt x="8656133" y="5514198"/>
                </a:cubicBezTo>
                <a:lnTo>
                  <a:pt x="8637548" y="5606262"/>
                </a:lnTo>
                <a:cubicBezTo>
                  <a:pt x="8637319" y="5607410"/>
                  <a:pt x="8637462" y="5608413"/>
                  <a:pt x="8637978" y="5609274"/>
                </a:cubicBezTo>
                <a:cubicBezTo>
                  <a:pt x="8638495" y="5610134"/>
                  <a:pt x="8639498" y="5610852"/>
                  <a:pt x="8640990" y="5611425"/>
                </a:cubicBezTo>
                <a:cubicBezTo>
                  <a:pt x="8642482" y="5611999"/>
                  <a:pt x="8644575" y="5612429"/>
                  <a:pt x="8647270" y="5612715"/>
                </a:cubicBezTo>
                <a:cubicBezTo>
                  <a:pt x="8649967" y="5613003"/>
                  <a:pt x="8653437" y="5613146"/>
                  <a:pt x="8657682" y="5613146"/>
                </a:cubicBezTo>
                <a:cubicBezTo>
                  <a:pt x="8661927" y="5613146"/>
                  <a:pt x="8665454" y="5613003"/>
                  <a:pt x="8668264" y="5612715"/>
                </a:cubicBezTo>
                <a:cubicBezTo>
                  <a:pt x="8671076" y="5612429"/>
                  <a:pt x="8673370" y="5611999"/>
                  <a:pt x="8675148" y="5611425"/>
                </a:cubicBezTo>
                <a:cubicBezTo>
                  <a:pt x="8676926" y="5610852"/>
                  <a:pt x="8678246" y="5610134"/>
                  <a:pt x="8679106" y="5609274"/>
                </a:cubicBezTo>
                <a:cubicBezTo>
                  <a:pt x="8679966" y="5608413"/>
                  <a:pt x="8680512" y="5607410"/>
                  <a:pt x="8680742" y="5606262"/>
                </a:cubicBezTo>
                <a:lnTo>
                  <a:pt x="8699842" y="5511445"/>
                </a:lnTo>
                <a:cubicBezTo>
                  <a:pt x="8700646" y="5507200"/>
                  <a:pt x="8701304" y="5503070"/>
                  <a:pt x="8701821" y="5499055"/>
                </a:cubicBezTo>
                <a:cubicBezTo>
                  <a:pt x="8702337" y="5495040"/>
                  <a:pt x="8702596" y="5491025"/>
                  <a:pt x="8702596" y="5487009"/>
                </a:cubicBezTo>
                <a:cubicBezTo>
                  <a:pt x="8702596" y="5481044"/>
                  <a:pt x="8701850" y="5475394"/>
                  <a:pt x="8700358" y="5470059"/>
                </a:cubicBezTo>
                <a:cubicBezTo>
                  <a:pt x="8698867" y="5464724"/>
                  <a:pt x="8696430" y="5460050"/>
                  <a:pt x="8693044" y="5456034"/>
                </a:cubicBezTo>
                <a:cubicBezTo>
                  <a:pt x="8689660" y="5452019"/>
                  <a:pt x="8685244" y="5448836"/>
                  <a:pt x="8679794" y="5446484"/>
                </a:cubicBezTo>
                <a:cubicBezTo>
                  <a:pt x="8674345" y="5444132"/>
                  <a:pt x="8667606" y="5442956"/>
                  <a:pt x="8659574" y="5442956"/>
                </a:cubicBezTo>
                <a:close/>
                <a:moveTo>
                  <a:pt x="8285295" y="5442956"/>
                </a:moveTo>
                <a:cubicBezTo>
                  <a:pt x="8273250" y="5442956"/>
                  <a:pt x="8262523" y="5444734"/>
                  <a:pt x="8253116" y="5448291"/>
                </a:cubicBezTo>
                <a:cubicBezTo>
                  <a:pt x="8243708" y="5451847"/>
                  <a:pt x="8235420" y="5456580"/>
                  <a:pt x="8228250" y="5462487"/>
                </a:cubicBezTo>
                <a:cubicBezTo>
                  <a:pt x="8221080" y="5468396"/>
                  <a:pt x="8214971" y="5475251"/>
                  <a:pt x="8209924" y="5483051"/>
                </a:cubicBezTo>
                <a:cubicBezTo>
                  <a:pt x="8204876" y="5490853"/>
                  <a:pt x="8200746" y="5499026"/>
                  <a:pt x="8197534" y="5507573"/>
                </a:cubicBezTo>
                <a:cubicBezTo>
                  <a:pt x="8194321" y="5516120"/>
                  <a:pt x="8191998" y="5524781"/>
                  <a:pt x="8190564" y="5533557"/>
                </a:cubicBezTo>
                <a:cubicBezTo>
                  <a:pt x="8189130" y="5542334"/>
                  <a:pt x="8188412" y="5550565"/>
                  <a:pt x="8188412" y="5558251"/>
                </a:cubicBezTo>
                <a:cubicBezTo>
                  <a:pt x="8188412" y="5568232"/>
                  <a:pt x="8189790" y="5576865"/>
                  <a:pt x="8192542" y="5584150"/>
                </a:cubicBezTo>
                <a:cubicBezTo>
                  <a:pt x="8195296" y="5591435"/>
                  <a:pt x="8199426" y="5597429"/>
                  <a:pt x="8204932" y="5602132"/>
                </a:cubicBezTo>
                <a:cubicBezTo>
                  <a:pt x="8210439" y="5606836"/>
                  <a:pt x="8217294" y="5610335"/>
                  <a:pt x="8225496" y="5612629"/>
                </a:cubicBezTo>
                <a:cubicBezTo>
                  <a:pt x="8233700" y="5614924"/>
                  <a:pt x="8243308" y="5616071"/>
                  <a:pt x="8254320" y="5616071"/>
                </a:cubicBezTo>
                <a:cubicBezTo>
                  <a:pt x="8260974" y="5616071"/>
                  <a:pt x="8267514" y="5615698"/>
                  <a:pt x="8273938" y="5614952"/>
                </a:cubicBezTo>
                <a:cubicBezTo>
                  <a:pt x="8280363" y="5614207"/>
                  <a:pt x="8286156" y="5613261"/>
                  <a:pt x="8291318" y="5612113"/>
                </a:cubicBezTo>
                <a:cubicBezTo>
                  <a:pt x="8296481" y="5610966"/>
                  <a:pt x="8300898" y="5609704"/>
                  <a:pt x="8304568" y="5608327"/>
                </a:cubicBezTo>
                <a:cubicBezTo>
                  <a:pt x="8308240" y="5606951"/>
                  <a:pt x="8310764" y="5605574"/>
                  <a:pt x="8312140" y="5604197"/>
                </a:cubicBezTo>
                <a:cubicBezTo>
                  <a:pt x="8313402" y="5603050"/>
                  <a:pt x="8314520" y="5601387"/>
                  <a:pt x="8315496" y="5599207"/>
                </a:cubicBezTo>
                <a:cubicBezTo>
                  <a:pt x="8316471" y="5597027"/>
                  <a:pt x="8317274" y="5594704"/>
                  <a:pt x="8317906" y="5592238"/>
                </a:cubicBezTo>
                <a:cubicBezTo>
                  <a:pt x="8318536" y="5589771"/>
                  <a:pt x="8319024" y="5587276"/>
                  <a:pt x="8319368" y="5584752"/>
                </a:cubicBezTo>
                <a:cubicBezTo>
                  <a:pt x="8319712" y="5582228"/>
                  <a:pt x="8319884" y="5579991"/>
                  <a:pt x="8319884" y="5578041"/>
                </a:cubicBezTo>
                <a:cubicBezTo>
                  <a:pt x="8319884" y="5576320"/>
                  <a:pt x="8319597" y="5575058"/>
                  <a:pt x="8319024" y="5574255"/>
                </a:cubicBezTo>
                <a:cubicBezTo>
                  <a:pt x="8318450" y="5573452"/>
                  <a:pt x="8317474" y="5573050"/>
                  <a:pt x="8316098" y="5573050"/>
                </a:cubicBezTo>
                <a:cubicBezTo>
                  <a:pt x="8314721" y="5573050"/>
                  <a:pt x="8312542" y="5573596"/>
                  <a:pt x="8309558" y="5574685"/>
                </a:cubicBezTo>
                <a:cubicBezTo>
                  <a:pt x="8306576" y="5575775"/>
                  <a:pt x="8302819" y="5576980"/>
                  <a:pt x="8298288" y="5578299"/>
                </a:cubicBezTo>
                <a:cubicBezTo>
                  <a:pt x="8293756" y="5579619"/>
                  <a:pt x="8288478" y="5580823"/>
                  <a:pt x="8282456" y="5581913"/>
                </a:cubicBezTo>
                <a:cubicBezTo>
                  <a:pt x="8276433" y="5583003"/>
                  <a:pt x="8269636" y="5583547"/>
                  <a:pt x="8262064" y="5583547"/>
                </a:cubicBezTo>
                <a:cubicBezTo>
                  <a:pt x="8251395" y="5583547"/>
                  <a:pt x="8243651" y="5581196"/>
                  <a:pt x="8238833" y="5576492"/>
                </a:cubicBezTo>
                <a:cubicBezTo>
                  <a:pt x="8234015" y="5571789"/>
                  <a:pt x="8231606" y="5564790"/>
                  <a:pt x="8231606" y="5555498"/>
                </a:cubicBezTo>
                <a:cubicBezTo>
                  <a:pt x="8231606" y="5553318"/>
                  <a:pt x="8231720" y="5550938"/>
                  <a:pt x="8231950" y="5548357"/>
                </a:cubicBezTo>
                <a:cubicBezTo>
                  <a:pt x="8232179" y="5545775"/>
                  <a:pt x="8232524" y="5543166"/>
                  <a:pt x="8232982" y="5540527"/>
                </a:cubicBezTo>
                <a:lnTo>
                  <a:pt x="8248814" y="5540527"/>
                </a:lnTo>
                <a:cubicBezTo>
                  <a:pt x="8265563" y="5540527"/>
                  <a:pt x="8279990" y="5539265"/>
                  <a:pt x="8292092" y="5536741"/>
                </a:cubicBezTo>
                <a:cubicBezTo>
                  <a:pt x="8304196" y="5534217"/>
                  <a:pt x="8314176" y="5530575"/>
                  <a:pt x="8322036" y="5525814"/>
                </a:cubicBezTo>
                <a:cubicBezTo>
                  <a:pt x="8329894" y="5521053"/>
                  <a:pt x="8335687" y="5515374"/>
                  <a:pt x="8339415" y="5508778"/>
                </a:cubicBezTo>
                <a:cubicBezTo>
                  <a:pt x="8343144" y="5502181"/>
                  <a:pt x="8345008" y="5494753"/>
                  <a:pt x="8345008" y="5486493"/>
                </a:cubicBezTo>
                <a:cubicBezTo>
                  <a:pt x="8345008" y="5480986"/>
                  <a:pt x="8343832" y="5475623"/>
                  <a:pt x="8341480" y="5470403"/>
                </a:cubicBezTo>
                <a:cubicBezTo>
                  <a:pt x="8339128" y="5465184"/>
                  <a:pt x="8335543" y="5460538"/>
                  <a:pt x="8330726" y="5456464"/>
                </a:cubicBezTo>
                <a:cubicBezTo>
                  <a:pt x="8325906" y="5452392"/>
                  <a:pt x="8319740" y="5449123"/>
                  <a:pt x="8312226" y="5446656"/>
                </a:cubicBezTo>
                <a:cubicBezTo>
                  <a:pt x="8304712" y="5444190"/>
                  <a:pt x="8295735" y="5442956"/>
                  <a:pt x="8285295" y="5442956"/>
                </a:cubicBezTo>
                <a:close/>
                <a:moveTo>
                  <a:pt x="7610792" y="5442956"/>
                </a:moveTo>
                <a:cubicBezTo>
                  <a:pt x="7604368" y="5442956"/>
                  <a:pt x="7598145" y="5444018"/>
                  <a:pt x="7592122" y="5446140"/>
                </a:cubicBezTo>
                <a:cubicBezTo>
                  <a:pt x="7586099" y="5448262"/>
                  <a:pt x="7580535" y="5450987"/>
                  <a:pt x="7575430" y="5454313"/>
                </a:cubicBezTo>
                <a:cubicBezTo>
                  <a:pt x="7570324" y="5457641"/>
                  <a:pt x="7565764" y="5461398"/>
                  <a:pt x="7561749" y="5465585"/>
                </a:cubicBezTo>
                <a:cubicBezTo>
                  <a:pt x="7557734" y="5469772"/>
                  <a:pt x="7554521" y="5473874"/>
                  <a:pt x="7552113" y="5477889"/>
                </a:cubicBezTo>
                <a:lnTo>
                  <a:pt x="7557103" y="5452593"/>
                </a:lnTo>
                <a:cubicBezTo>
                  <a:pt x="7557332" y="5451446"/>
                  <a:pt x="7557246" y="5450442"/>
                  <a:pt x="7556845" y="5449581"/>
                </a:cubicBezTo>
                <a:cubicBezTo>
                  <a:pt x="7556443" y="5448721"/>
                  <a:pt x="7555611" y="5448032"/>
                  <a:pt x="7554350" y="5447516"/>
                </a:cubicBezTo>
                <a:cubicBezTo>
                  <a:pt x="7553088" y="5447000"/>
                  <a:pt x="7551338" y="5446599"/>
                  <a:pt x="7549101" y="5446312"/>
                </a:cubicBezTo>
                <a:cubicBezTo>
                  <a:pt x="7546864" y="5446025"/>
                  <a:pt x="7543967" y="5445881"/>
                  <a:pt x="7540411" y="5445881"/>
                </a:cubicBezTo>
                <a:cubicBezTo>
                  <a:pt x="7536970" y="5445881"/>
                  <a:pt x="7534015" y="5446025"/>
                  <a:pt x="7531549" y="5446312"/>
                </a:cubicBezTo>
                <a:cubicBezTo>
                  <a:pt x="7529082" y="5446599"/>
                  <a:pt x="7527075" y="5447000"/>
                  <a:pt x="7525526" y="5447516"/>
                </a:cubicBezTo>
                <a:cubicBezTo>
                  <a:pt x="7523977" y="5448032"/>
                  <a:pt x="7522830" y="5448721"/>
                  <a:pt x="7522084" y="5449581"/>
                </a:cubicBezTo>
                <a:cubicBezTo>
                  <a:pt x="7521338" y="5450442"/>
                  <a:pt x="7520851" y="5451446"/>
                  <a:pt x="7520622" y="5452593"/>
                </a:cubicBezTo>
                <a:lnTo>
                  <a:pt x="7489819" y="5606262"/>
                </a:lnTo>
                <a:cubicBezTo>
                  <a:pt x="7489589" y="5607410"/>
                  <a:pt x="7489704" y="5608413"/>
                  <a:pt x="7490163" y="5609274"/>
                </a:cubicBezTo>
                <a:cubicBezTo>
                  <a:pt x="7490622" y="5610134"/>
                  <a:pt x="7491626" y="5610852"/>
                  <a:pt x="7493175" y="5611425"/>
                </a:cubicBezTo>
                <a:cubicBezTo>
                  <a:pt x="7494723" y="5611999"/>
                  <a:pt x="7496845" y="5612429"/>
                  <a:pt x="7499542" y="5612715"/>
                </a:cubicBezTo>
                <a:cubicBezTo>
                  <a:pt x="7502237" y="5613003"/>
                  <a:pt x="7505707" y="5613146"/>
                  <a:pt x="7509953" y="5613146"/>
                </a:cubicBezTo>
                <a:cubicBezTo>
                  <a:pt x="7514083" y="5613146"/>
                  <a:pt x="7517581" y="5613003"/>
                  <a:pt x="7520450" y="5612715"/>
                </a:cubicBezTo>
                <a:cubicBezTo>
                  <a:pt x="7523317" y="5612429"/>
                  <a:pt x="7525641" y="5611999"/>
                  <a:pt x="7527419" y="5611425"/>
                </a:cubicBezTo>
                <a:cubicBezTo>
                  <a:pt x="7529197" y="5610852"/>
                  <a:pt x="7530516" y="5610134"/>
                  <a:pt x="7531377" y="5609274"/>
                </a:cubicBezTo>
                <a:cubicBezTo>
                  <a:pt x="7532237" y="5608413"/>
                  <a:pt x="7532782" y="5607410"/>
                  <a:pt x="7533012" y="5606262"/>
                </a:cubicBezTo>
                <a:lnTo>
                  <a:pt x="7546950" y="5536741"/>
                </a:lnTo>
                <a:cubicBezTo>
                  <a:pt x="7548441" y="5529055"/>
                  <a:pt x="7550937" y="5521799"/>
                  <a:pt x="7554436" y="5514973"/>
                </a:cubicBezTo>
                <a:cubicBezTo>
                  <a:pt x="7557935" y="5508147"/>
                  <a:pt x="7561950" y="5502181"/>
                  <a:pt x="7566481" y="5497076"/>
                </a:cubicBezTo>
                <a:cubicBezTo>
                  <a:pt x="7571013" y="5491971"/>
                  <a:pt x="7575745" y="5487927"/>
                  <a:pt x="7580678" y="5484944"/>
                </a:cubicBezTo>
                <a:cubicBezTo>
                  <a:pt x="7585611" y="5481962"/>
                  <a:pt x="7590372" y="5480470"/>
                  <a:pt x="7594961" y="5480470"/>
                </a:cubicBezTo>
                <a:cubicBezTo>
                  <a:pt x="7600009" y="5480470"/>
                  <a:pt x="7603565" y="5482105"/>
                  <a:pt x="7605630" y="5485374"/>
                </a:cubicBezTo>
                <a:cubicBezTo>
                  <a:pt x="7607695" y="5488644"/>
                  <a:pt x="7608728" y="5492803"/>
                  <a:pt x="7608728" y="5497850"/>
                </a:cubicBezTo>
                <a:cubicBezTo>
                  <a:pt x="7608728" y="5500489"/>
                  <a:pt x="7608584" y="5503214"/>
                  <a:pt x="7608298" y="5506024"/>
                </a:cubicBezTo>
                <a:cubicBezTo>
                  <a:pt x="7608011" y="5508835"/>
                  <a:pt x="7607523" y="5511560"/>
                  <a:pt x="7606835" y="5514198"/>
                </a:cubicBezTo>
                <a:lnTo>
                  <a:pt x="7588594" y="5606262"/>
                </a:lnTo>
                <a:cubicBezTo>
                  <a:pt x="7588365" y="5607410"/>
                  <a:pt x="7588508" y="5608413"/>
                  <a:pt x="7589024" y="5609274"/>
                </a:cubicBezTo>
                <a:cubicBezTo>
                  <a:pt x="7589541" y="5610134"/>
                  <a:pt x="7590544" y="5610852"/>
                  <a:pt x="7592035" y="5611425"/>
                </a:cubicBezTo>
                <a:cubicBezTo>
                  <a:pt x="7593527" y="5611999"/>
                  <a:pt x="7595621" y="5612429"/>
                  <a:pt x="7598317" y="5612715"/>
                </a:cubicBezTo>
                <a:cubicBezTo>
                  <a:pt x="7601013" y="5613003"/>
                  <a:pt x="7604425" y="5613146"/>
                  <a:pt x="7608556" y="5613146"/>
                </a:cubicBezTo>
                <a:cubicBezTo>
                  <a:pt x="7612800" y="5613146"/>
                  <a:pt x="7616328" y="5613003"/>
                  <a:pt x="7619139" y="5612715"/>
                </a:cubicBezTo>
                <a:cubicBezTo>
                  <a:pt x="7621949" y="5612429"/>
                  <a:pt x="7624272" y="5611999"/>
                  <a:pt x="7626108" y="5611425"/>
                </a:cubicBezTo>
                <a:cubicBezTo>
                  <a:pt x="7627944" y="5610852"/>
                  <a:pt x="7629292" y="5610134"/>
                  <a:pt x="7630152" y="5609274"/>
                </a:cubicBezTo>
                <a:cubicBezTo>
                  <a:pt x="7631012" y="5608413"/>
                  <a:pt x="7631557" y="5607410"/>
                  <a:pt x="7631787" y="5606262"/>
                </a:cubicBezTo>
                <a:lnTo>
                  <a:pt x="7645726" y="5536741"/>
                </a:lnTo>
                <a:cubicBezTo>
                  <a:pt x="7647217" y="5529055"/>
                  <a:pt x="7649712" y="5521799"/>
                  <a:pt x="7653211" y="5514973"/>
                </a:cubicBezTo>
                <a:cubicBezTo>
                  <a:pt x="7656710" y="5508147"/>
                  <a:pt x="7660725" y="5502181"/>
                  <a:pt x="7665257" y="5497076"/>
                </a:cubicBezTo>
                <a:cubicBezTo>
                  <a:pt x="7669788" y="5491971"/>
                  <a:pt x="7674520" y="5487927"/>
                  <a:pt x="7679453" y="5484944"/>
                </a:cubicBezTo>
                <a:cubicBezTo>
                  <a:pt x="7684387" y="5481962"/>
                  <a:pt x="7689147" y="5480470"/>
                  <a:pt x="7693737" y="5480470"/>
                </a:cubicBezTo>
                <a:cubicBezTo>
                  <a:pt x="7698899" y="5480470"/>
                  <a:pt x="7702484" y="5482134"/>
                  <a:pt x="7704492" y="5485460"/>
                </a:cubicBezTo>
                <a:cubicBezTo>
                  <a:pt x="7706499" y="5488788"/>
                  <a:pt x="7707502" y="5493147"/>
                  <a:pt x="7707502" y="5498539"/>
                </a:cubicBezTo>
                <a:cubicBezTo>
                  <a:pt x="7707502" y="5501177"/>
                  <a:pt x="7707331" y="5503787"/>
                  <a:pt x="7706987" y="5506368"/>
                </a:cubicBezTo>
                <a:cubicBezTo>
                  <a:pt x="7706642" y="5508950"/>
                  <a:pt x="7706241" y="5511560"/>
                  <a:pt x="7705782" y="5514198"/>
                </a:cubicBezTo>
                <a:lnTo>
                  <a:pt x="7687370" y="5606262"/>
                </a:lnTo>
                <a:cubicBezTo>
                  <a:pt x="7687025" y="5607410"/>
                  <a:pt x="7687112" y="5608413"/>
                  <a:pt x="7687628" y="5609274"/>
                </a:cubicBezTo>
                <a:cubicBezTo>
                  <a:pt x="7688144" y="5610134"/>
                  <a:pt x="7689147" y="5610852"/>
                  <a:pt x="7690639" y="5611425"/>
                </a:cubicBezTo>
                <a:cubicBezTo>
                  <a:pt x="7692130" y="5611999"/>
                  <a:pt x="7694253" y="5612429"/>
                  <a:pt x="7697006" y="5612715"/>
                </a:cubicBezTo>
                <a:cubicBezTo>
                  <a:pt x="7699760" y="5613003"/>
                  <a:pt x="7703201" y="5613146"/>
                  <a:pt x="7707331" y="5613146"/>
                </a:cubicBezTo>
                <a:cubicBezTo>
                  <a:pt x="7711576" y="5613146"/>
                  <a:pt x="7715103" y="5613003"/>
                  <a:pt x="7717914" y="5612715"/>
                </a:cubicBezTo>
                <a:cubicBezTo>
                  <a:pt x="7720724" y="5612429"/>
                  <a:pt x="7723048" y="5611999"/>
                  <a:pt x="7724884" y="5611425"/>
                </a:cubicBezTo>
                <a:cubicBezTo>
                  <a:pt x="7726718" y="5610852"/>
                  <a:pt x="7728067" y="5610134"/>
                  <a:pt x="7728926" y="5609274"/>
                </a:cubicBezTo>
                <a:cubicBezTo>
                  <a:pt x="7729788" y="5608413"/>
                  <a:pt x="7730332" y="5607410"/>
                  <a:pt x="7730562" y="5606262"/>
                </a:cubicBezTo>
                <a:lnTo>
                  <a:pt x="7749491" y="5511445"/>
                </a:lnTo>
                <a:cubicBezTo>
                  <a:pt x="7750408" y="5507200"/>
                  <a:pt x="7751097" y="5503042"/>
                  <a:pt x="7751556" y="5498969"/>
                </a:cubicBezTo>
                <a:cubicBezTo>
                  <a:pt x="7752015" y="5494896"/>
                  <a:pt x="7752244" y="5490853"/>
                  <a:pt x="7752244" y="5486837"/>
                </a:cubicBezTo>
                <a:cubicBezTo>
                  <a:pt x="7752244" y="5480642"/>
                  <a:pt x="7751498" y="5474877"/>
                  <a:pt x="7750008" y="5469543"/>
                </a:cubicBezTo>
                <a:cubicBezTo>
                  <a:pt x="7748516" y="5464208"/>
                  <a:pt x="7746106" y="5459562"/>
                  <a:pt x="7742780" y="5455604"/>
                </a:cubicBezTo>
                <a:cubicBezTo>
                  <a:pt x="7739453" y="5451646"/>
                  <a:pt x="7735064" y="5448549"/>
                  <a:pt x="7729616" y="5446312"/>
                </a:cubicBezTo>
                <a:cubicBezTo>
                  <a:pt x="7724166" y="5444075"/>
                  <a:pt x="7717426" y="5442956"/>
                  <a:pt x="7709396" y="5442956"/>
                </a:cubicBezTo>
                <a:cubicBezTo>
                  <a:pt x="7703086" y="5442956"/>
                  <a:pt x="7696949" y="5444018"/>
                  <a:pt x="7690983" y="5446140"/>
                </a:cubicBezTo>
                <a:cubicBezTo>
                  <a:pt x="7685017" y="5448262"/>
                  <a:pt x="7679482" y="5450987"/>
                  <a:pt x="7674377" y="5454313"/>
                </a:cubicBezTo>
                <a:cubicBezTo>
                  <a:pt x="7669272" y="5457641"/>
                  <a:pt x="7664683" y="5461369"/>
                  <a:pt x="7660611" y="5465499"/>
                </a:cubicBezTo>
                <a:cubicBezTo>
                  <a:pt x="7656538" y="5469629"/>
                  <a:pt x="7653182" y="5473759"/>
                  <a:pt x="7650544" y="5477889"/>
                </a:cubicBezTo>
                <a:cubicBezTo>
                  <a:pt x="7650085" y="5472956"/>
                  <a:pt x="7649024" y="5468367"/>
                  <a:pt x="7647360" y="5464122"/>
                </a:cubicBezTo>
                <a:cubicBezTo>
                  <a:pt x="7645697" y="5459878"/>
                  <a:pt x="7643287" y="5456178"/>
                  <a:pt x="7640133" y="5453023"/>
                </a:cubicBezTo>
                <a:cubicBezTo>
                  <a:pt x="7636978" y="5449868"/>
                  <a:pt x="7632962" y="5447402"/>
                  <a:pt x="7628087" y="5445623"/>
                </a:cubicBezTo>
                <a:cubicBezTo>
                  <a:pt x="7623211" y="5443845"/>
                  <a:pt x="7617447" y="5442956"/>
                  <a:pt x="7610792" y="5442956"/>
                </a:cubicBezTo>
                <a:close/>
                <a:moveTo>
                  <a:pt x="7418521" y="5442956"/>
                </a:moveTo>
                <a:cubicBezTo>
                  <a:pt x="7406475" y="5442956"/>
                  <a:pt x="7395748" y="5444734"/>
                  <a:pt x="7386341" y="5448291"/>
                </a:cubicBezTo>
                <a:cubicBezTo>
                  <a:pt x="7376934" y="5451847"/>
                  <a:pt x="7368645" y="5456580"/>
                  <a:pt x="7361476" y="5462487"/>
                </a:cubicBezTo>
                <a:cubicBezTo>
                  <a:pt x="7354305" y="5468396"/>
                  <a:pt x="7348196" y="5475251"/>
                  <a:pt x="7343149" y="5483051"/>
                </a:cubicBezTo>
                <a:cubicBezTo>
                  <a:pt x="7338101" y="5490853"/>
                  <a:pt x="7333971" y="5499026"/>
                  <a:pt x="7330759" y="5507573"/>
                </a:cubicBezTo>
                <a:cubicBezTo>
                  <a:pt x="7327546" y="5516120"/>
                  <a:pt x="7325223" y="5524781"/>
                  <a:pt x="7323789" y="5533557"/>
                </a:cubicBezTo>
                <a:cubicBezTo>
                  <a:pt x="7322355" y="5542334"/>
                  <a:pt x="7321638" y="5550565"/>
                  <a:pt x="7321638" y="5558251"/>
                </a:cubicBezTo>
                <a:cubicBezTo>
                  <a:pt x="7321638" y="5568232"/>
                  <a:pt x="7323015" y="5576865"/>
                  <a:pt x="7325768" y="5584150"/>
                </a:cubicBezTo>
                <a:cubicBezTo>
                  <a:pt x="7328522" y="5591435"/>
                  <a:pt x="7332652" y="5597429"/>
                  <a:pt x="7338158" y="5602132"/>
                </a:cubicBezTo>
                <a:cubicBezTo>
                  <a:pt x="7343665" y="5606836"/>
                  <a:pt x="7350519" y="5610335"/>
                  <a:pt x="7358722" y="5612629"/>
                </a:cubicBezTo>
                <a:cubicBezTo>
                  <a:pt x="7366925" y="5614924"/>
                  <a:pt x="7376533" y="5616071"/>
                  <a:pt x="7387546" y="5616071"/>
                </a:cubicBezTo>
                <a:cubicBezTo>
                  <a:pt x="7394200" y="5616071"/>
                  <a:pt x="7400739" y="5615698"/>
                  <a:pt x="7407163" y="5614952"/>
                </a:cubicBezTo>
                <a:cubicBezTo>
                  <a:pt x="7413588" y="5614207"/>
                  <a:pt x="7419381" y="5613261"/>
                  <a:pt x="7424544" y="5612113"/>
                </a:cubicBezTo>
                <a:cubicBezTo>
                  <a:pt x="7429706" y="5610966"/>
                  <a:pt x="7434123" y="5609704"/>
                  <a:pt x="7437794" y="5608327"/>
                </a:cubicBezTo>
                <a:cubicBezTo>
                  <a:pt x="7441465" y="5606951"/>
                  <a:pt x="7443989" y="5605574"/>
                  <a:pt x="7445366" y="5604197"/>
                </a:cubicBezTo>
                <a:cubicBezTo>
                  <a:pt x="7446627" y="5603050"/>
                  <a:pt x="7447746" y="5601387"/>
                  <a:pt x="7448721" y="5599207"/>
                </a:cubicBezTo>
                <a:cubicBezTo>
                  <a:pt x="7449696" y="5597027"/>
                  <a:pt x="7450499" y="5594704"/>
                  <a:pt x="7451131" y="5592238"/>
                </a:cubicBezTo>
                <a:cubicBezTo>
                  <a:pt x="7451761" y="5589771"/>
                  <a:pt x="7452249" y="5587276"/>
                  <a:pt x="7452593" y="5584752"/>
                </a:cubicBezTo>
                <a:cubicBezTo>
                  <a:pt x="7452937" y="5582228"/>
                  <a:pt x="7453110" y="5579991"/>
                  <a:pt x="7453110" y="5578041"/>
                </a:cubicBezTo>
                <a:cubicBezTo>
                  <a:pt x="7453110" y="5576320"/>
                  <a:pt x="7452822" y="5575058"/>
                  <a:pt x="7452249" y="5574255"/>
                </a:cubicBezTo>
                <a:cubicBezTo>
                  <a:pt x="7451675" y="5573452"/>
                  <a:pt x="7450700" y="5573050"/>
                  <a:pt x="7449324" y="5573050"/>
                </a:cubicBezTo>
                <a:cubicBezTo>
                  <a:pt x="7447947" y="5573050"/>
                  <a:pt x="7445767" y="5573596"/>
                  <a:pt x="7442785" y="5574685"/>
                </a:cubicBezTo>
                <a:cubicBezTo>
                  <a:pt x="7439802" y="5575775"/>
                  <a:pt x="7436044" y="5576980"/>
                  <a:pt x="7431513" y="5578299"/>
                </a:cubicBezTo>
                <a:cubicBezTo>
                  <a:pt x="7426981" y="5579619"/>
                  <a:pt x="7421704" y="5580823"/>
                  <a:pt x="7415682" y="5581913"/>
                </a:cubicBezTo>
                <a:cubicBezTo>
                  <a:pt x="7409659" y="5583003"/>
                  <a:pt x="7402861" y="5583547"/>
                  <a:pt x="7395290" y="5583547"/>
                </a:cubicBezTo>
                <a:cubicBezTo>
                  <a:pt x="7384620" y="5583547"/>
                  <a:pt x="7376877" y="5581196"/>
                  <a:pt x="7372058" y="5576492"/>
                </a:cubicBezTo>
                <a:cubicBezTo>
                  <a:pt x="7367240" y="5571789"/>
                  <a:pt x="7364831" y="5564790"/>
                  <a:pt x="7364831" y="5555498"/>
                </a:cubicBezTo>
                <a:cubicBezTo>
                  <a:pt x="7364831" y="5553318"/>
                  <a:pt x="7364946" y="5550938"/>
                  <a:pt x="7365175" y="5548357"/>
                </a:cubicBezTo>
                <a:cubicBezTo>
                  <a:pt x="7365404" y="5545775"/>
                  <a:pt x="7365749" y="5543166"/>
                  <a:pt x="7366208" y="5540527"/>
                </a:cubicBezTo>
                <a:lnTo>
                  <a:pt x="7382039" y="5540527"/>
                </a:lnTo>
                <a:cubicBezTo>
                  <a:pt x="7398788" y="5540527"/>
                  <a:pt x="7413215" y="5539265"/>
                  <a:pt x="7425318" y="5536741"/>
                </a:cubicBezTo>
                <a:cubicBezTo>
                  <a:pt x="7437421" y="5534217"/>
                  <a:pt x="7447402" y="5530575"/>
                  <a:pt x="7455261" y="5525814"/>
                </a:cubicBezTo>
                <a:cubicBezTo>
                  <a:pt x="7463119" y="5521053"/>
                  <a:pt x="7468912" y="5515374"/>
                  <a:pt x="7472640" y="5508778"/>
                </a:cubicBezTo>
                <a:cubicBezTo>
                  <a:pt x="7476369" y="5502181"/>
                  <a:pt x="7478233" y="5494753"/>
                  <a:pt x="7478233" y="5486493"/>
                </a:cubicBezTo>
                <a:cubicBezTo>
                  <a:pt x="7478233" y="5480986"/>
                  <a:pt x="7477057" y="5475623"/>
                  <a:pt x="7474705" y="5470403"/>
                </a:cubicBezTo>
                <a:cubicBezTo>
                  <a:pt x="7472354" y="5465184"/>
                  <a:pt x="7468769" y="5460538"/>
                  <a:pt x="7463951" y="5456464"/>
                </a:cubicBezTo>
                <a:cubicBezTo>
                  <a:pt x="7459132" y="5452392"/>
                  <a:pt x="7452966" y="5449123"/>
                  <a:pt x="7445451" y="5446656"/>
                </a:cubicBezTo>
                <a:cubicBezTo>
                  <a:pt x="7437937" y="5444190"/>
                  <a:pt x="7428960" y="5442956"/>
                  <a:pt x="7418521" y="5442956"/>
                </a:cubicBezTo>
                <a:close/>
                <a:moveTo>
                  <a:pt x="6847021" y="5442956"/>
                </a:moveTo>
                <a:cubicBezTo>
                  <a:pt x="6834975" y="5442956"/>
                  <a:pt x="6824248" y="5444734"/>
                  <a:pt x="6814841" y="5448291"/>
                </a:cubicBezTo>
                <a:cubicBezTo>
                  <a:pt x="6805434" y="5451847"/>
                  <a:pt x="6797145" y="5456580"/>
                  <a:pt x="6789977" y="5462487"/>
                </a:cubicBezTo>
                <a:cubicBezTo>
                  <a:pt x="6782806" y="5468396"/>
                  <a:pt x="6776696" y="5475251"/>
                  <a:pt x="6771649" y="5483051"/>
                </a:cubicBezTo>
                <a:cubicBezTo>
                  <a:pt x="6766601" y="5490853"/>
                  <a:pt x="6762471" y="5499026"/>
                  <a:pt x="6759259" y="5507573"/>
                </a:cubicBezTo>
                <a:cubicBezTo>
                  <a:pt x="6756046" y="5516120"/>
                  <a:pt x="6753723" y="5524781"/>
                  <a:pt x="6752289" y="5533557"/>
                </a:cubicBezTo>
                <a:cubicBezTo>
                  <a:pt x="6750855" y="5542334"/>
                  <a:pt x="6750138" y="5550565"/>
                  <a:pt x="6750138" y="5558251"/>
                </a:cubicBezTo>
                <a:cubicBezTo>
                  <a:pt x="6750138" y="5568232"/>
                  <a:pt x="6751515" y="5576865"/>
                  <a:pt x="6754268" y="5584150"/>
                </a:cubicBezTo>
                <a:cubicBezTo>
                  <a:pt x="6757022" y="5591435"/>
                  <a:pt x="6761152" y="5597429"/>
                  <a:pt x="6766658" y="5602132"/>
                </a:cubicBezTo>
                <a:cubicBezTo>
                  <a:pt x="6772165" y="5606836"/>
                  <a:pt x="6779019" y="5610335"/>
                  <a:pt x="6787222" y="5612629"/>
                </a:cubicBezTo>
                <a:cubicBezTo>
                  <a:pt x="6795425" y="5614924"/>
                  <a:pt x="6805033" y="5616071"/>
                  <a:pt x="6816046" y="5616071"/>
                </a:cubicBezTo>
                <a:cubicBezTo>
                  <a:pt x="6822700" y="5616071"/>
                  <a:pt x="6829239" y="5615698"/>
                  <a:pt x="6835663" y="5614952"/>
                </a:cubicBezTo>
                <a:cubicBezTo>
                  <a:pt x="6842088" y="5614207"/>
                  <a:pt x="6847881" y="5613261"/>
                  <a:pt x="6853044" y="5612113"/>
                </a:cubicBezTo>
                <a:cubicBezTo>
                  <a:pt x="6858206" y="5610966"/>
                  <a:pt x="6862623" y="5609704"/>
                  <a:pt x="6866295" y="5608327"/>
                </a:cubicBezTo>
                <a:cubicBezTo>
                  <a:pt x="6869965" y="5606951"/>
                  <a:pt x="6872489" y="5605574"/>
                  <a:pt x="6873866" y="5604197"/>
                </a:cubicBezTo>
                <a:cubicBezTo>
                  <a:pt x="6875127" y="5603050"/>
                  <a:pt x="6876246" y="5601387"/>
                  <a:pt x="6877222" y="5599207"/>
                </a:cubicBezTo>
                <a:cubicBezTo>
                  <a:pt x="6878196" y="5597027"/>
                  <a:pt x="6878999" y="5594704"/>
                  <a:pt x="6879631" y="5592238"/>
                </a:cubicBezTo>
                <a:cubicBezTo>
                  <a:pt x="6880261" y="5589771"/>
                  <a:pt x="6880749" y="5587276"/>
                  <a:pt x="6881093" y="5584752"/>
                </a:cubicBezTo>
                <a:cubicBezTo>
                  <a:pt x="6881437" y="5582228"/>
                  <a:pt x="6881610" y="5579991"/>
                  <a:pt x="6881610" y="5578041"/>
                </a:cubicBezTo>
                <a:cubicBezTo>
                  <a:pt x="6881610" y="5576320"/>
                  <a:pt x="6881322" y="5575058"/>
                  <a:pt x="6880749" y="5574255"/>
                </a:cubicBezTo>
                <a:cubicBezTo>
                  <a:pt x="6880176" y="5573452"/>
                  <a:pt x="6879200" y="5573050"/>
                  <a:pt x="6877824" y="5573050"/>
                </a:cubicBezTo>
                <a:cubicBezTo>
                  <a:pt x="6876447" y="5573050"/>
                  <a:pt x="6874267" y="5573596"/>
                  <a:pt x="6871285" y="5574685"/>
                </a:cubicBezTo>
                <a:cubicBezTo>
                  <a:pt x="6868302" y="5575775"/>
                  <a:pt x="6864544" y="5576980"/>
                  <a:pt x="6860013" y="5578299"/>
                </a:cubicBezTo>
                <a:cubicBezTo>
                  <a:pt x="6855481" y="5579619"/>
                  <a:pt x="6850204" y="5580823"/>
                  <a:pt x="6844182" y="5581913"/>
                </a:cubicBezTo>
                <a:cubicBezTo>
                  <a:pt x="6838159" y="5583003"/>
                  <a:pt x="6831361" y="5583547"/>
                  <a:pt x="6823789" y="5583547"/>
                </a:cubicBezTo>
                <a:cubicBezTo>
                  <a:pt x="6813121" y="5583547"/>
                  <a:pt x="6805377" y="5581196"/>
                  <a:pt x="6800559" y="5576492"/>
                </a:cubicBezTo>
                <a:cubicBezTo>
                  <a:pt x="6795740" y="5571789"/>
                  <a:pt x="6793331" y="5564790"/>
                  <a:pt x="6793331" y="5555498"/>
                </a:cubicBezTo>
                <a:cubicBezTo>
                  <a:pt x="6793331" y="5553318"/>
                  <a:pt x="6793446" y="5550938"/>
                  <a:pt x="6793675" y="5548357"/>
                </a:cubicBezTo>
                <a:cubicBezTo>
                  <a:pt x="6793904" y="5545775"/>
                  <a:pt x="6794249" y="5543166"/>
                  <a:pt x="6794708" y="5540527"/>
                </a:cubicBezTo>
                <a:lnTo>
                  <a:pt x="6810540" y="5540527"/>
                </a:lnTo>
                <a:cubicBezTo>
                  <a:pt x="6827288" y="5540527"/>
                  <a:pt x="6841715" y="5539265"/>
                  <a:pt x="6853818" y="5536741"/>
                </a:cubicBezTo>
                <a:cubicBezTo>
                  <a:pt x="6865921" y="5534217"/>
                  <a:pt x="6875902" y="5530575"/>
                  <a:pt x="6883761" y="5525814"/>
                </a:cubicBezTo>
                <a:cubicBezTo>
                  <a:pt x="6891619" y="5521053"/>
                  <a:pt x="6897412" y="5515374"/>
                  <a:pt x="6901141" y="5508778"/>
                </a:cubicBezTo>
                <a:cubicBezTo>
                  <a:pt x="6904869" y="5502181"/>
                  <a:pt x="6906734" y="5494753"/>
                  <a:pt x="6906734" y="5486493"/>
                </a:cubicBezTo>
                <a:cubicBezTo>
                  <a:pt x="6906734" y="5480986"/>
                  <a:pt x="6905557" y="5475623"/>
                  <a:pt x="6903206" y="5470403"/>
                </a:cubicBezTo>
                <a:cubicBezTo>
                  <a:pt x="6900854" y="5465184"/>
                  <a:pt x="6897270" y="5460538"/>
                  <a:pt x="6892451" y="5456464"/>
                </a:cubicBezTo>
                <a:cubicBezTo>
                  <a:pt x="6887632" y="5452392"/>
                  <a:pt x="6881466" y="5449123"/>
                  <a:pt x="6873952" y="5446656"/>
                </a:cubicBezTo>
                <a:cubicBezTo>
                  <a:pt x="6866437" y="5444190"/>
                  <a:pt x="6857460" y="5442956"/>
                  <a:pt x="6847021" y="5442956"/>
                </a:cubicBezTo>
                <a:close/>
                <a:moveTo>
                  <a:pt x="6482722" y="5442956"/>
                </a:moveTo>
                <a:cubicBezTo>
                  <a:pt x="6472512" y="5442956"/>
                  <a:pt x="6463363" y="5444763"/>
                  <a:pt x="6455276" y="5448377"/>
                </a:cubicBezTo>
                <a:cubicBezTo>
                  <a:pt x="6447187" y="5451990"/>
                  <a:pt x="6440017" y="5456838"/>
                  <a:pt x="6433765" y="5462918"/>
                </a:cubicBezTo>
                <a:cubicBezTo>
                  <a:pt x="6427513" y="5468998"/>
                  <a:pt x="6422149" y="5475967"/>
                  <a:pt x="6417676" y="5483826"/>
                </a:cubicBezTo>
                <a:cubicBezTo>
                  <a:pt x="6413201" y="5491684"/>
                  <a:pt x="6409530" y="5499858"/>
                  <a:pt x="6406663" y="5508347"/>
                </a:cubicBezTo>
                <a:cubicBezTo>
                  <a:pt x="6403794" y="5516837"/>
                  <a:pt x="6401671" y="5525355"/>
                  <a:pt x="6400295" y="5533902"/>
                </a:cubicBezTo>
                <a:cubicBezTo>
                  <a:pt x="6398918" y="5542449"/>
                  <a:pt x="6398230" y="5550336"/>
                  <a:pt x="6398230" y="5557563"/>
                </a:cubicBezTo>
                <a:cubicBezTo>
                  <a:pt x="6398230" y="5565250"/>
                  <a:pt x="6399004" y="5572592"/>
                  <a:pt x="6400553" y="5579590"/>
                </a:cubicBezTo>
                <a:cubicBezTo>
                  <a:pt x="6402102" y="5586588"/>
                  <a:pt x="6404711" y="5592811"/>
                  <a:pt x="6408383" y="5598260"/>
                </a:cubicBezTo>
                <a:cubicBezTo>
                  <a:pt x="6412053" y="5603710"/>
                  <a:pt x="6416929" y="5608041"/>
                  <a:pt x="6423010" y="5611253"/>
                </a:cubicBezTo>
                <a:cubicBezTo>
                  <a:pt x="6429090" y="5614465"/>
                  <a:pt x="6436719" y="5616071"/>
                  <a:pt x="6445897" y="5616071"/>
                </a:cubicBezTo>
                <a:cubicBezTo>
                  <a:pt x="6452550" y="5616071"/>
                  <a:pt x="6459003" y="5614982"/>
                  <a:pt x="6465257" y="5612801"/>
                </a:cubicBezTo>
                <a:cubicBezTo>
                  <a:pt x="6471508" y="5610622"/>
                  <a:pt x="6477216" y="5607869"/>
                  <a:pt x="6482379" y="5604542"/>
                </a:cubicBezTo>
                <a:cubicBezTo>
                  <a:pt x="6487541" y="5601215"/>
                  <a:pt x="6492015" y="5597515"/>
                  <a:pt x="6495801" y="5593442"/>
                </a:cubicBezTo>
                <a:cubicBezTo>
                  <a:pt x="6499587" y="5589370"/>
                  <a:pt x="6502340" y="5585498"/>
                  <a:pt x="6504060" y="5581827"/>
                </a:cubicBezTo>
                <a:lnTo>
                  <a:pt x="6499242" y="5606434"/>
                </a:lnTo>
                <a:cubicBezTo>
                  <a:pt x="6499014" y="5607697"/>
                  <a:pt x="6499099" y="5608758"/>
                  <a:pt x="6499500" y="5609618"/>
                </a:cubicBezTo>
                <a:cubicBezTo>
                  <a:pt x="6499901" y="5610478"/>
                  <a:pt x="6500791" y="5611167"/>
                  <a:pt x="6502168" y="5611683"/>
                </a:cubicBezTo>
                <a:cubicBezTo>
                  <a:pt x="6503544" y="5612199"/>
                  <a:pt x="6505351" y="5612572"/>
                  <a:pt x="6507588" y="5612801"/>
                </a:cubicBezTo>
                <a:cubicBezTo>
                  <a:pt x="6509825" y="5613031"/>
                  <a:pt x="6512722" y="5613146"/>
                  <a:pt x="6516278" y="5613146"/>
                </a:cubicBezTo>
                <a:cubicBezTo>
                  <a:pt x="6523276" y="5613146"/>
                  <a:pt x="6528353" y="5612629"/>
                  <a:pt x="6531508" y="5611597"/>
                </a:cubicBezTo>
                <a:cubicBezTo>
                  <a:pt x="6534662" y="5610564"/>
                  <a:pt x="6536469" y="5608844"/>
                  <a:pt x="6536928" y="5606434"/>
                </a:cubicBezTo>
                <a:lnTo>
                  <a:pt x="6567731" y="5452593"/>
                </a:lnTo>
                <a:cubicBezTo>
                  <a:pt x="6567960" y="5451446"/>
                  <a:pt x="6567846" y="5450442"/>
                  <a:pt x="6567387" y="5449581"/>
                </a:cubicBezTo>
                <a:cubicBezTo>
                  <a:pt x="6566928" y="5448721"/>
                  <a:pt x="6566039" y="5448032"/>
                  <a:pt x="6564720" y="5447516"/>
                </a:cubicBezTo>
                <a:cubicBezTo>
                  <a:pt x="6563400" y="5447000"/>
                  <a:pt x="6561593" y="5446599"/>
                  <a:pt x="6559299" y="5446312"/>
                </a:cubicBezTo>
                <a:cubicBezTo>
                  <a:pt x="6557004" y="5446025"/>
                  <a:pt x="6554136" y="5445881"/>
                  <a:pt x="6550695" y="5445881"/>
                </a:cubicBezTo>
                <a:cubicBezTo>
                  <a:pt x="6543696" y="5445881"/>
                  <a:pt x="6538620" y="5446398"/>
                  <a:pt x="6535466" y="5447430"/>
                </a:cubicBezTo>
                <a:cubicBezTo>
                  <a:pt x="6532310" y="5448463"/>
                  <a:pt x="6530505" y="5450183"/>
                  <a:pt x="6530045" y="5452593"/>
                </a:cubicBezTo>
                <a:lnTo>
                  <a:pt x="6527292" y="5466187"/>
                </a:lnTo>
                <a:cubicBezTo>
                  <a:pt x="6521785" y="5458616"/>
                  <a:pt x="6515360" y="5452851"/>
                  <a:pt x="6508018" y="5448893"/>
                </a:cubicBezTo>
                <a:cubicBezTo>
                  <a:pt x="6500676" y="5444935"/>
                  <a:pt x="6492244" y="5442956"/>
                  <a:pt x="6482722" y="5442956"/>
                </a:cubicBezTo>
                <a:close/>
                <a:moveTo>
                  <a:pt x="6229668" y="5442956"/>
                </a:moveTo>
                <a:cubicBezTo>
                  <a:pt x="6223243" y="5442956"/>
                  <a:pt x="6217020" y="5444018"/>
                  <a:pt x="6210997" y="5446140"/>
                </a:cubicBezTo>
                <a:cubicBezTo>
                  <a:pt x="6204974" y="5448262"/>
                  <a:pt x="6199410" y="5450987"/>
                  <a:pt x="6194305" y="5454313"/>
                </a:cubicBezTo>
                <a:cubicBezTo>
                  <a:pt x="6189199" y="5457641"/>
                  <a:pt x="6184639" y="5461398"/>
                  <a:pt x="6180624" y="5465585"/>
                </a:cubicBezTo>
                <a:cubicBezTo>
                  <a:pt x="6176609" y="5469772"/>
                  <a:pt x="6173397" y="5473874"/>
                  <a:pt x="6170988" y="5477889"/>
                </a:cubicBezTo>
                <a:lnTo>
                  <a:pt x="6175978" y="5452593"/>
                </a:lnTo>
                <a:cubicBezTo>
                  <a:pt x="6176208" y="5451446"/>
                  <a:pt x="6176122" y="5450442"/>
                  <a:pt x="6175720" y="5449581"/>
                </a:cubicBezTo>
                <a:cubicBezTo>
                  <a:pt x="6175318" y="5448721"/>
                  <a:pt x="6174486" y="5448032"/>
                  <a:pt x="6173225" y="5447516"/>
                </a:cubicBezTo>
                <a:cubicBezTo>
                  <a:pt x="6171963" y="5447000"/>
                  <a:pt x="6170214" y="5446599"/>
                  <a:pt x="6167977" y="5446312"/>
                </a:cubicBezTo>
                <a:cubicBezTo>
                  <a:pt x="6165740" y="5446025"/>
                  <a:pt x="6162842" y="5445881"/>
                  <a:pt x="6159287" y="5445881"/>
                </a:cubicBezTo>
                <a:cubicBezTo>
                  <a:pt x="6155845" y="5445881"/>
                  <a:pt x="6152891" y="5446025"/>
                  <a:pt x="6150424" y="5446312"/>
                </a:cubicBezTo>
                <a:cubicBezTo>
                  <a:pt x="6147958" y="5446599"/>
                  <a:pt x="6145950" y="5447000"/>
                  <a:pt x="6144402" y="5447516"/>
                </a:cubicBezTo>
                <a:cubicBezTo>
                  <a:pt x="6142852" y="5448032"/>
                  <a:pt x="6141706" y="5448721"/>
                  <a:pt x="6140959" y="5449581"/>
                </a:cubicBezTo>
                <a:cubicBezTo>
                  <a:pt x="6140213" y="5450442"/>
                  <a:pt x="6139726" y="5451446"/>
                  <a:pt x="6139497" y="5452593"/>
                </a:cubicBezTo>
                <a:lnTo>
                  <a:pt x="6108694" y="5606262"/>
                </a:lnTo>
                <a:cubicBezTo>
                  <a:pt x="6108464" y="5607410"/>
                  <a:pt x="6108579" y="5608413"/>
                  <a:pt x="6109038" y="5609274"/>
                </a:cubicBezTo>
                <a:cubicBezTo>
                  <a:pt x="6109498" y="5610134"/>
                  <a:pt x="6110501" y="5610852"/>
                  <a:pt x="6112050" y="5611425"/>
                </a:cubicBezTo>
                <a:cubicBezTo>
                  <a:pt x="6113598" y="5611999"/>
                  <a:pt x="6115721" y="5612429"/>
                  <a:pt x="6118417" y="5612715"/>
                </a:cubicBezTo>
                <a:cubicBezTo>
                  <a:pt x="6121112" y="5613003"/>
                  <a:pt x="6124583" y="5613146"/>
                  <a:pt x="6128828" y="5613146"/>
                </a:cubicBezTo>
                <a:cubicBezTo>
                  <a:pt x="6132958" y="5613146"/>
                  <a:pt x="6136457" y="5613003"/>
                  <a:pt x="6139325" y="5612715"/>
                </a:cubicBezTo>
                <a:cubicBezTo>
                  <a:pt x="6142192" y="5612429"/>
                  <a:pt x="6144516" y="5611999"/>
                  <a:pt x="6146294" y="5611425"/>
                </a:cubicBezTo>
                <a:cubicBezTo>
                  <a:pt x="6148072" y="5610852"/>
                  <a:pt x="6149391" y="5610134"/>
                  <a:pt x="6150252" y="5609274"/>
                </a:cubicBezTo>
                <a:cubicBezTo>
                  <a:pt x="6151112" y="5608413"/>
                  <a:pt x="6151657" y="5607410"/>
                  <a:pt x="6151888" y="5606262"/>
                </a:cubicBezTo>
                <a:lnTo>
                  <a:pt x="6165825" y="5536741"/>
                </a:lnTo>
                <a:cubicBezTo>
                  <a:pt x="6167317" y="5529055"/>
                  <a:pt x="6169813" y="5521799"/>
                  <a:pt x="6173311" y="5514973"/>
                </a:cubicBezTo>
                <a:cubicBezTo>
                  <a:pt x="6176810" y="5508147"/>
                  <a:pt x="6180825" y="5502181"/>
                  <a:pt x="6185357" y="5497076"/>
                </a:cubicBezTo>
                <a:cubicBezTo>
                  <a:pt x="6189888" y="5491971"/>
                  <a:pt x="6194620" y="5487927"/>
                  <a:pt x="6199553" y="5484944"/>
                </a:cubicBezTo>
                <a:cubicBezTo>
                  <a:pt x="6204487" y="5481962"/>
                  <a:pt x="6209248" y="5480470"/>
                  <a:pt x="6213837" y="5480470"/>
                </a:cubicBezTo>
                <a:cubicBezTo>
                  <a:pt x="6218884" y="5480470"/>
                  <a:pt x="6222440" y="5482105"/>
                  <a:pt x="6224505" y="5485374"/>
                </a:cubicBezTo>
                <a:cubicBezTo>
                  <a:pt x="6226570" y="5488644"/>
                  <a:pt x="6227603" y="5492803"/>
                  <a:pt x="6227603" y="5497850"/>
                </a:cubicBezTo>
                <a:cubicBezTo>
                  <a:pt x="6227603" y="5500489"/>
                  <a:pt x="6227460" y="5503214"/>
                  <a:pt x="6227173" y="5506024"/>
                </a:cubicBezTo>
                <a:cubicBezTo>
                  <a:pt x="6226886" y="5508835"/>
                  <a:pt x="6226398" y="5511560"/>
                  <a:pt x="6225711" y="5514198"/>
                </a:cubicBezTo>
                <a:lnTo>
                  <a:pt x="6207470" y="5606262"/>
                </a:lnTo>
                <a:cubicBezTo>
                  <a:pt x="6207240" y="5607410"/>
                  <a:pt x="6207384" y="5608413"/>
                  <a:pt x="6207899" y="5609274"/>
                </a:cubicBezTo>
                <a:cubicBezTo>
                  <a:pt x="6208416" y="5610134"/>
                  <a:pt x="6209419" y="5610852"/>
                  <a:pt x="6210911" y="5611425"/>
                </a:cubicBezTo>
                <a:cubicBezTo>
                  <a:pt x="6212402" y="5611999"/>
                  <a:pt x="6214496" y="5612429"/>
                  <a:pt x="6217192" y="5612715"/>
                </a:cubicBezTo>
                <a:cubicBezTo>
                  <a:pt x="6219888" y="5613003"/>
                  <a:pt x="6223301" y="5613146"/>
                  <a:pt x="6227431" y="5613146"/>
                </a:cubicBezTo>
                <a:cubicBezTo>
                  <a:pt x="6231676" y="5613146"/>
                  <a:pt x="6235203" y="5613003"/>
                  <a:pt x="6238014" y="5612715"/>
                </a:cubicBezTo>
                <a:cubicBezTo>
                  <a:pt x="6240825" y="5612429"/>
                  <a:pt x="6243148" y="5611999"/>
                  <a:pt x="6244984" y="5611425"/>
                </a:cubicBezTo>
                <a:cubicBezTo>
                  <a:pt x="6246819" y="5610852"/>
                  <a:pt x="6248167" y="5610134"/>
                  <a:pt x="6249027" y="5609274"/>
                </a:cubicBezTo>
                <a:cubicBezTo>
                  <a:pt x="6249888" y="5608413"/>
                  <a:pt x="6250432" y="5607410"/>
                  <a:pt x="6250662" y="5606262"/>
                </a:cubicBezTo>
                <a:lnTo>
                  <a:pt x="6264601" y="5536741"/>
                </a:lnTo>
                <a:cubicBezTo>
                  <a:pt x="6266092" y="5529055"/>
                  <a:pt x="6268587" y="5521799"/>
                  <a:pt x="6272086" y="5514973"/>
                </a:cubicBezTo>
                <a:cubicBezTo>
                  <a:pt x="6275586" y="5508147"/>
                  <a:pt x="6279600" y="5502181"/>
                  <a:pt x="6284132" y="5497076"/>
                </a:cubicBezTo>
                <a:cubicBezTo>
                  <a:pt x="6288664" y="5491971"/>
                  <a:pt x="6293396" y="5487927"/>
                  <a:pt x="6298329" y="5484944"/>
                </a:cubicBezTo>
                <a:cubicBezTo>
                  <a:pt x="6303262" y="5481962"/>
                  <a:pt x="6308023" y="5480470"/>
                  <a:pt x="6312612" y="5480470"/>
                </a:cubicBezTo>
                <a:cubicBezTo>
                  <a:pt x="6317775" y="5480470"/>
                  <a:pt x="6321359" y="5482134"/>
                  <a:pt x="6323367" y="5485460"/>
                </a:cubicBezTo>
                <a:cubicBezTo>
                  <a:pt x="6325374" y="5488788"/>
                  <a:pt x="6326378" y="5493147"/>
                  <a:pt x="6326378" y="5498539"/>
                </a:cubicBezTo>
                <a:cubicBezTo>
                  <a:pt x="6326378" y="5501177"/>
                  <a:pt x="6326206" y="5503787"/>
                  <a:pt x="6325862" y="5506368"/>
                </a:cubicBezTo>
                <a:cubicBezTo>
                  <a:pt x="6325518" y="5508950"/>
                  <a:pt x="6325116" y="5511560"/>
                  <a:pt x="6324657" y="5514198"/>
                </a:cubicBezTo>
                <a:lnTo>
                  <a:pt x="6306246" y="5606262"/>
                </a:lnTo>
                <a:cubicBezTo>
                  <a:pt x="6305901" y="5607410"/>
                  <a:pt x="6305987" y="5608413"/>
                  <a:pt x="6306503" y="5609274"/>
                </a:cubicBezTo>
                <a:cubicBezTo>
                  <a:pt x="6307019" y="5610134"/>
                  <a:pt x="6308023" y="5610852"/>
                  <a:pt x="6309514" y="5611425"/>
                </a:cubicBezTo>
                <a:cubicBezTo>
                  <a:pt x="6311006" y="5611999"/>
                  <a:pt x="6313128" y="5612429"/>
                  <a:pt x="6315881" y="5612715"/>
                </a:cubicBezTo>
                <a:cubicBezTo>
                  <a:pt x="6318635" y="5613003"/>
                  <a:pt x="6322076" y="5613146"/>
                  <a:pt x="6326206" y="5613146"/>
                </a:cubicBezTo>
                <a:cubicBezTo>
                  <a:pt x="6330451" y="5613146"/>
                  <a:pt x="6333979" y="5613003"/>
                  <a:pt x="6336789" y="5612715"/>
                </a:cubicBezTo>
                <a:cubicBezTo>
                  <a:pt x="6339600" y="5612429"/>
                  <a:pt x="6341923" y="5611999"/>
                  <a:pt x="6343759" y="5611425"/>
                </a:cubicBezTo>
                <a:cubicBezTo>
                  <a:pt x="6345594" y="5610852"/>
                  <a:pt x="6346942" y="5610134"/>
                  <a:pt x="6347803" y="5609274"/>
                </a:cubicBezTo>
                <a:cubicBezTo>
                  <a:pt x="6348663" y="5608413"/>
                  <a:pt x="6349208" y="5607410"/>
                  <a:pt x="6349437" y="5606262"/>
                </a:cubicBezTo>
                <a:lnTo>
                  <a:pt x="6368366" y="5511445"/>
                </a:lnTo>
                <a:cubicBezTo>
                  <a:pt x="6369285" y="5507200"/>
                  <a:pt x="6369973" y="5503042"/>
                  <a:pt x="6370431" y="5498969"/>
                </a:cubicBezTo>
                <a:cubicBezTo>
                  <a:pt x="6370890" y="5494896"/>
                  <a:pt x="6371120" y="5490853"/>
                  <a:pt x="6371120" y="5486837"/>
                </a:cubicBezTo>
                <a:cubicBezTo>
                  <a:pt x="6371120" y="5480642"/>
                  <a:pt x="6370374" y="5474877"/>
                  <a:pt x="6368883" y="5469543"/>
                </a:cubicBezTo>
                <a:cubicBezTo>
                  <a:pt x="6367391" y="5464208"/>
                  <a:pt x="6364982" y="5459562"/>
                  <a:pt x="6361656" y="5455604"/>
                </a:cubicBezTo>
                <a:cubicBezTo>
                  <a:pt x="6358328" y="5451646"/>
                  <a:pt x="6353940" y="5448549"/>
                  <a:pt x="6348491" y="5446312"/>
                </a:cubicBezTo>
                <a:cubicBezTo>
                  <a:pt x="6343042" y="5444075"/>
                  <a:pt x="6336302" y="5442956"/>
                  <a:pt x="6328272" y="5442956"/>
                </a:cubicBezTo>
                <a:cubicBezTo>
                  <a:pt x="6321962" y="5442956"/>
                  <a:pt x="6315824" y="5444018"/>
                  <a:pt x="6309858" y="5446140"/>
                </a:cubicBezTo>
                <a:cubicBezTo>
                  <a:pt x="6303893" y="5448262"/>
                  <a:pt x="6298357" y="5450987"/>
                  <a:pt x="6293253" y="5454313"/>
                </a:cubicBezTo>
                <a:cubicBezTo>
                  <a:pt x="6288147" y="5457641"/>
                  <a:pt x="6283559" y="5461369"/>
                  <a:pt x="6279486" y="5465499"/>
                </a:cubicBezTo>
                <a:cubicBezTo>
                  <a:pt x="6275413" y="5469629"/>
                  <a:pt x="6272057" y="5473759"/>
                  <a:pt x="6269419" y="5477889"/>
                </a:cubicBezTo>
                <a:cubicBezTo>
                  <a:pt x="6268960" y="5472956"/>
                  <a:pt x="6267899" y="5468367"/>
                  <a:pt x="6266235" y="5464122"/>
                </a:cubicBezTo>
                <a:cubicBezTo>
                  <a:pt x="6264572" y="5459878"/>
                  <a:pt x="6262162" y="5456178"/>
                  <a:pt x="6259008" y="5453023"/>
                </a:cubicBezTo>
                <a:cubicBezTo>
                  <a:pt x="6255853" y="5449868"/>
                  <a:pt x="6251837" y="5447402"/>
                  <a:pt x="6246962" y="5445623"/>
                </a:cubicBezTo>
                <a:cubicBezTo>
                  <a:pt x="6242086" y="5443845"/>
                  <a:pt x="6236322" y="5442956"/>
                  <a:pt x="6229668" y="5442956"/>
                </a:cubicBezTo>
                <a:close/>
                <a:moveTo>
                  <a:pt x="5961196" y="5442956"/>
                </a:moveTo>
                <a:cubicBezTo>
                  <a:pt x="5949150" y="5442956"/>
                  <a:pt x="5938423" y="5444734"/>
                  <a:pt x="5929017" y="5448291"/>
                </a:cubicBezTo>
                <a:cubicBezTo>
                  <a:pt x="5919609" y="5451847"/>
                  <a:pt x="5911320" y="5456580"/>
                  <a:pt x="5904151" y="5462487"/>
                </a:cubicBezTo>
                <a:cubicBezTo>
                  <a:pt x="5896980" y="5468396"/>
                  <a:pt x="5890871" y="5475251"/>
                  <a:pt x="5885824" y="5483051"/>
                </a:cubicBezTo>
                <a:cubicBezTo>
                  <a:pt x="5880776" y="5490853"/>
                  <a:pt x="5876646" y="5499026"/>
                  <a:pt x="5873434" y="5507573"/>
                </a:cubicBezTo>
                <a:cubicBezTo>
                  <a:pt x="5870221" y="5516120"/>
                  <a:pt x="5867898" y="5524781"/>
                  <a:pt x="5866465" y="5533557"/>
                </a:cubicBezTo>
                <a:cubicBezTo>
                  <a:pt x="5865030" y="5542334"/>
                  <a:pt x="5864313" y="5550565"/>
                  <a:pt x="5864313" y="5558251"/>
                </a:cubicBezTo>
                <a:cubicBezTo>
                  <a:pt x="5864313" y="5568232"/>
                  <a:pt x="5865690" y="5576865"/>
                  <a:pt x="5868443" y="5584150"/>
                </a:cubicBezTo>
                <a:cubicBezTo>
                  <a:pt x="5871197" y="5591435"/>
                  <a:pt x="5875327" y="5597429"/>
                  <a:pt x="5880834" y="5602132"/>
                </a:cubicBezTo>
                <a:cubicBezTo>
                  <a:pt x="5886340" y="5606836"/>
                  <a:pt x="5893195" y="5610335"/>
                  <a:pt x="5901398" y="5612629"/>
                </a:cubicBezTo>
                <a:cubicBezTo>
                  <a:pt x="5909600" y="5614924"/>
                  <a:pt x="5919208" y="5616071"/>
                  <a:pt x="5930222" y="5616071"/>
                </a:cubicBezTo>
                <a:cubicBezTo>
                  <a:pt x="5936875" y="5616071"/>
                  <a:pt x="5943414" y="5615698"/>
                  <a:pt x="5949838" y="5614952"/>
                </a:cubicBezTo>
                <a:cubicBezTo>
                  <a:pt x="5956263" y="5614207"/>
                  <a:pt x="5962056" y="5613261"/>
                  <a:pt x="5967219" y="5612113"/>
                </a:cubicBezTo>
                <a:cubicBezTo>
                  <a:pt x="5972381" y="5610966"/>
                  <a:pt x="5976798" y="5609704"/>
                  <a:pt x="5980470" y="5608327"/>
                </a:cubicBezTo>
                <a:cubicBezTo>
                  <a:pt x="5984140" y="5606951"/>
                  <a:pt x="5986664" y="5605574"/>
                  <a:pt x="5988041" y="5604197"/>
                </a:cubicBezTo>
                <a:cubicBezTo>
                  <a:pt x="5989303" y="5603050"/>
                  <a:pt x="5990421" y="5601387"/>
                  <a:pt x="5991396" y="5599207"/>
                </a:cubicBezTo>
                <a:cubicBezTo>
                  <a:pt x="5992371" y="5597027"/>
                  <a:pt x="5993174" y="5594704"/>
                  <a:pt x="5993806" y="5592238"/>
                </a:cubicBezTo>
                <a:cubicBezTo>
                  <a:pt x="5994436" y="5589771"/>
                  <a:pt x="5994924" y="5587276"/>
                  <a:pt x="5995269" y="5584752"/>
                </a:cubicBezTo>
                <a:cubicBezTo>
                  <a:pt x="5995612" y="5582228"/>
                  <a:pt x="5995785" y="5579991"/>
                  <a:pt x="5995785" y="5578041"/>
                </a:cubicBezTo>
                <a:cubicBezTo>
                  <a:pt x="5995785" y="5576320"/>
                  <a:pt x="5995498" y="5575058"/>
                  <a:pt x="5994924" y="5574255"/>
                </a:cubicBezTo>
                <a:cubicBezTo>
                  <a:pt x="5994350" y="5573452"/>
                  <a:pt x="5993376" y="5573050"/>
                  <a:pt x="5992000" y="5573050"/>
                </a:cubicBezTo>
                <a:cubicBezTo>
                  <a:pt x="5990623" y="5573050"/>
                  <a:pt x="5988442" y="5573596"/>
                  <a:pt x="5985460" y="5574685"/>
                </a:cubicBezTo>
                <a:cubicBezTo>
                  <a:pt x="5982477" y="5575775"/>
                  <a:pt x="5978719" y="5576980"/>
                  <a:pt x="5974188" y="5578299"/>
                </a:cubicBezTo>
                <a:cubicBezTo>
                  <a:pt x="5969657" y="5579619"/>
                  <a:pt x="5964380" y="5580823"/>
                  <a:pt x="5958357" y="5581913"/>
                </a:cubicBezTo>
                <a:cubicBezTo>
                  <a:pt x="5952334" y="5583003"/>
                  <a:pt x="5945536" y="5583547"/>
                  <a:pt x="5937965" y="5583547"/>
                </a:cubicBezTo>
                <a:cubicBezTo>
                  <a:pt x="5927296" y="5583547"/>
                  <a:pt x="5919552" y="5581196"/>
                  <a:pt x="5914735" y="5576492"/>
                </a:cubicBezTo>
                <a:cubicBezTo>
                  <a:pt x="5909916" y="5571789"/>
                  <a:pt x="5907506" y="5564790"/>
                  <a:pt x="5907506" y="5555498"/>
                </a:cubicBezTo>
                <a:cubicBezTo>
                  <a:pt x="5907506" y="5553318"/>
                  <a:pt x="5907621" y="5550938"/>
                  <a:pt x="5907851" y="5548357"/>
                </a:cubicBezTo>
                <a:cubicBezTo>
                  <a:pt x="5908079" y="5545775"/>
                  <a:pt x="5908424" y="5543166"/>
                  <a:pt x="5908883" y="5540527"/>
                </a:cubicBezTo>
                <a:lnTo>
                  <a:pt x="5924715" y="5540527"/>
                </a:lnTo>
                <a:cubicBezTo>
                  <a:pt x="5941463" y="5540527"/>
                  <a:pt x="5955890" y="5539265"/>
                  <a:pt x="5967993" y="5536741"/>
                </a:cubicBezTo>
                <a:cubicBezTo>
                  <a:pt x="5980096" y="5534217"/>
                  <a:pt x="5990077" y="5530575"/>
                  <a:pt x="5997936" y="5525814"/>
                </a:cubicBezTo>
                <a:cubicBezTo>
                  <a:pt x="6005794" y="5521053"/>
                  <a:pt x="6011587" y="5515374"/>
                  <a:pt x="6015316" y="5508778"/>
                </a:cubicBezTo>
                <a:cubicBezTo>
                  <a:pt x="6019044" y="5502181"/>
                  <a:pt x="6020909" y="5494753"/>
                  <a:pt x="6020909" y="5486493"/>
                </a:cubicBezTo>
                <a:cubicBezTo>
                  <a:pt x="6020909" y="5480986"/>
                  <a:pt x="6019732" y="5475623"/>
                  <a:pt x="6017381" y="5470403"/>
                </a:cubicBezTo>
                <a:cubicBezTo>
                  <a:pt x="6015029" y="5465184"/>
                  <a:pt x="6011445" y="5460538"/>
                  <a:pt x="6006626" y="5456464"/>
                </a:cubicBezTo>
                <a:cubicBezTo>
                  <a:pt x="6001807" y="5452392"/>
                  <a:pt x="5995641" y="5449123"/>
                  <a:pt x="5988127" y="5446656"/>
                </a:cubicBezTo>
                <a:cubicBezTo>
                  <a:pt x="5980612" y="5444190"/>
                  <a:pt x="5971635" y="5442956"/>
                  <a:pt x="5961196" y="5442956"/>
                </a:cubicBezTo>
                <a:close/>
                <a:moveTo>
                  <a:pt x="5048809" y="5442956"/>
                </a:moveTo>
                <a:cubicBezTo>
                  <a:pt x="5038026" y="5442956"/>
                  <a:pt x="5028389" y="5444419"/>
                  <a:pt x="5019899" y="5447344"/>
                </a:cubicBezTo>
                <a:cubicBezTo>
                  <a:pt x="5011411" y="5450270"/>
                  <a:pt x="5004183" y="5454343"/>
                  <a:pt x="4998217" y="5459562"/>
                </a:cubicBezTo>
                <a:cubicBezTo>
                  <a:pt x="4992252" y="5464782"/>
                  <a:pt x="4987720" y="5470891"/>
                  <a:pt x="4984623" y="5477889"/>
                </a:cubicBezTo>
                <a:cubicBezTo>
                  <a:pt x="4981526" y="5484887"/>
                  <a:pt x="4979976" y="5492459"/>
                  <a:pt x="4979976" y="5500604"/>
                </a:cubicBezTo>
                <a:cubicBezTo>
                  <a:pt x="4979976" y="5508061"/>
                  <a:pt x="4981381" y="5514256"/>
                  <a:pt x="4984192" y="5519189"/>
                </a:cubicBezTo>
                <a:cubicBezTo>
                  <a:pt x="4987004" y="5524122"/>
                  <a:pt x="4990532" y="5528252"/>
                  <a:pt x="4994776" y="5531579"/>
                </a:cubicBezTo>
                <a:cubicBezTo>
                  <a:pt x="4999021" y="5534906"/>
                  <a:pt x="5003638" y="5537717"/>
                  <a:pt x="5008628" y="5540011"/>
                </a:cubicBezTo>
                <a:cubicBezTo>
                  <a:pt x="5013619" y="5542305"/>
                  <a:pt x="5018236" y="5544542"/>
                  <a:pt x="5022481" y="5546722"/>
                </a:cubicBezTo>
                <a:cubicBezTo>
                  <a:pt x="5026725" y="5548902"/>
                  <a:pt x="5030253" y="5551253"/>
                  <a:pt x="5033064" y="5553777"/>
                </a:cubicBezTo>
                <a:cubicBezTo>
                  <a:pt x="5035875" y="5556301"/>
                  <a:pt x="5037280" y="5559571"/>
                  <a:pt x="5037280" y="5563586"/>
                </a:cubicBezTo>
                <a:cubicBezTo>
                  <a:pt x="5037280" y="5566454"/>
                  <a:pt x="5036735" y="5569150"/>
                  <a:pt x="5035645" y="5571674"/>
                </a:cubicBezTo>
                <a:cubicBezTo>
                  <a:pt x="5034555" y="5574198"/>
                  <a:pt x="5032863" y="5576435"/>
                  <a:pt x="5030569" y="5578385"/>
                </a:cubicBezTo>
                <a:cubicBezTo>
                  <a:pt x="5028274" y="5580335"/>
                  <a:pt x="5025378" y="5581856"/>
                  <a:pt x="5021878" y="5582945"/>
                </a:cubicBezTo>
                <a:cubicBezTo>
                  <a:pt x="5018379" y="5584035"/>
                  <a:pt x="5014279" y="5584580"/>
                  <a:pt x="5009575" y="5584580"/>
                </a:cubicBezTo>
                <a:cubicBezTo>
                  <a:pt x="5002806" y="5584580"/>
                  <a:pt x="4997157" y="5583863"/>
                  <a:pt x="4992625" y="5582429"/>
                </a:cubicBezTo>
                <a:cubicBezTo>
                  <a:pt x="4988093" y="5580995"/>
                  <a:pt x="4984279" y="5579447"/>
                  <a:pt x="4981181" y="5577783"/>
                </a:cubicBezTo>
                <a:cubicBezTo>
                  <a:pt x="4978083" y="5576119"/>
                  <a:pt x="4975560" y="5574599"/>
                  <a:pt x="4973610" y="5573222"/>
                </a:cubicBezTo>
                <a:cubicBezTo>
                  <a:pt x="4971659" y="5571846"/>
                  <a:pt x="4969882" y="5571157"/>
                  <a:pt x="4968275" y="5571157"/>
                </a:cubicBezTo>
                <a:cubicBezTo>
                  <a:pt x="4967357" y="5571157"/>
                  <a:pt x="4966497" y="5571645"/>
                  <a:pt x="4965693" y="5572620"/>
                </a:cubicBezTo>
                <a:cubicBezTo>
                  <a:pt x="4964891" y="5573596"/>
                  <a:pt x="4964145" y="5574886"/>
                  <a:pt x="4963457" y="5576492"/>
                </a:cubicBezTo>
                <a:cubicBezTo>
                  <a:pt x="4962769" y="5578098"/>
                  <a:pt x="4962166" y="5579877"/>
                  <a:pt x="4961650" y="5581827"/>
                </a:cubicBezTo>
                <a:cubicBezTo>
                  <a:pt x="4961133" y="5583777"/>
                  <a:pt x="4960675" y="5585728"/>
                  <a:pt x="4960273" y="5587677"/>
                </a:cubicBezTo>
                <a:cubicBezTo>
                  <a:pt x="4959872" y="5589628"/>
                  <a:pt x="4959585" y="5591406"/>
                  <a:pt x="4959412" y="5593012"/>
                </a:cubicBezTo>
                <a:cubicBezTo>
                  <a:pt x="4959240" y="5594618"/>
                  <a:pt x="4959154" y="5595937"/>
                  <a:pt x="4959154" y="5596970"/>
                </a:cubicBezTo>
                <a:cubicBezTo>
                  <a:pt x="4959154" y="5598576"/>
                  <a:pt x="4959356" y="5599895"/>
                  <a:pt x="4959757" y="5600928"/>
                </a:cubicBezTo>
                <a:cubicBezTo>
                  <a:pt x="4960159" y="5601960"/>
                  <a:pt x="4960818" y="5602936"/>
                  <a:pt x="4961736" y="5603853"/>
                </a:cubicBezTo>
                <a:cubicBezTo>
                  <a:pt x="4963113" y="5605115"/>
                  <a:pt x="4965177" y="5606492"/>
                  <a:pt x="4967931" y="5607983"/>
                </a:cubicBezTo>
                <a:cubicBezTo>
                  <a:pt x="4970684" y="5609475"/>
                  <a:pt x="4974039" y="5610794"/>
                  <a:pt x="4977998" y="5611941"/>
                </a:cubicBezTo>
                <a:cubicBezTo>
                  <a:pt x="4981955" y="5613089"/>
                  <a:pt x="4986429" y="5614064"/>
                  <a:pt x="4991420" y="5614866"/>
                </a:cubicBezTo>
                <a:cubicBezTo>
                  <a:pt x="4996411" y="5615670"/>
                  <a:pt x="5001659" y="5616071"/>
                  <a:pt x="5007166" y="5616071"/>
                </a:cubicBezTo>
                <a:cubicBezTo>
                  <a:pt x="5018637" y="5616071"/>
                  <a:pt x="5028934" y="5614551"/>
                  <a:pt x="5038054" y="5611511"/>
                </a:cubicBezTo>
                <a:cubicBezTo>
                  <a:pt x="5047175" y="5608471"/>
                  <a:pt x="5054919" y="5604255"/>
                  <a:pt x="5061285" y="5598863"/>
                </a:cubicBezTo>
                <a:cubicBezTo>
                  <a:pt x="5067654" y="5593471"/>
                  <a:pt x="5072499" y="5587075"/>
                  <a:pt x="5075826" y="5579676"/>
                </a:cubicBezTo>
                <a:cubicBezTo>
                  <a:pt x="5079155" y="5572276"/>
                  <a:pt x="5080817" y="5564217"/>
                  <a:pt x="5080817" y="5555498"/>
                </a:cubicBezTo>
                <a:cubicBezTo>
                  <a:pt x="5080817" y="5548041"/>
                  <a:pt x="5079384" y="5541846"/>
                  <a:pt x="5076515" y="5536913"/>
                </a:cubicBezTo>
                <a:cubicBezTo>
                  <a:pt x="5073647" y="5531980"/>
                  <a:pt x="5070034" y="5527793"/>
                  <a:pt x="5065674" y="5524351"/>
                </a:cubicBezTo>
                <a:cubicBezTo>
                  <a:pt x="5061314" y="5520909"/>
                  <a:pt x="5056611" y="5518042"/>
                  <a:pt x="5051563" y="5515747"/>
                </a:cubicBezTo>
                <a:cubicBezTo>
                  <a:pt x="5046515" y="5513453"/>
                  <a:pt x="5041812" y="5511244"/>
                  <a:pt x="5037452" y="5509122"/>
                </a:cubicBezTo>
                <a:cubicBezTo>
                  <a:pt x="5033093" y="5507000"/>
                  <a:pt x="5029450" y="5504734"/>
                  <a:pt x="5026525" y="5502324"/>
                </a:cubicBezTo>
                <a:cubicBezTo>
                  <a:pt x="5023600" y="5499915"/>
                  <a:pt x="5022137" y="5496933"/>
                  <a:pt x="5022137" y="5493376"/>
                </a:cubicBezTo>
                <a:cubicBezTo>
                  <a:pt x="5022137" y="5490623"/>
                  <a:pt x="5022682" y="5488042"/>
                  <a:pt x="5023772" y="5485632"/>
                </a:cubicBezTo>
                <a:cubicBezTo>
                  <a:pt x="5024862" y="5483223"/>
                  <a:pt x="5026439" y="5481130"/>
                  <a:pt x="5028504" y="5479351"/>
                </a:cubicBezTo>
                <a:cubicBezTo>
                  <a:pt x="5030569" y="5477574"/>
                  <a:pt x="5033178" y="5476168"/>
                  <a:pt x="5036333" y="5475135"/>
                </a:cubicBezTo>
                <a:cubicBezTo>
                  <a:pt x="5039489" y="5474103"/>
                  <a:pt x="5043074" y="5473587"/>
                  <a:pt x="5047089" y="5473587"/>
                </a:cubicBezTo>
                <a:cubicBezTo>
                  <a:pt x="5052251" y="5473587"/>
                  <a:pt x="5056754" y="5474103"/>
                  <a:pt x="5060597" y="5475135"/>
                </a:cubicBezTo>
                <a:cubicBezTo>
                  <a:pt x="5064441" y="5476168"/>
                  <a:pt x="5067797" y="5477344"/>
                  <a:pt x="5070664" y="5478663"/>
                </a:cubicBezTo>
                <a:cubicBezTo>
                  <a:pt x="5073532" y="5479983"/>
                  <a:pt x="5075971" y="5481187"/>
                  <a:pt x="5077978" y="5482277"/>
                </a:cubicBezTo>
                <a:cubicBezTo>
                  <a:pt x="5079985" y="5483367"/>
                  <a:pt x="5081735" y="5483912"/>
                  <a:pt x="5083227" y="5483912"/>
                </a:cubicBezTo>
                <a:cubicBezTo>
                  <a:pt x="5084603" y="5483912"/>
                  <a:pt x="5085837" y="5482908"/>
                  <a:pt x="5086926" y="5480900"/>
                </a:cubicBezTo>
                <a:cubicBezTo>
                  <a:pt x="5088016" y="5478893"/>
                  <a:pt x="5088962" y="5476512"/>
                  <a:pt x="5089765" y="5473759"/>
                </a:cubicBezTo>
                <a:cubicBezTo>
                  <a:pt x="5090568" y="5471005"/>
                  <a:pt x="5091170" y="5468281"/>
                  <a:pt x="5091572" y="5465585"/>
                </a:cubicBezTo>
                <a:cubicBezTo>
                  <a:pt x="5091974" y="5462889"/>
                  <a:pt x="5092175" y="5460853"/>
                  <a:pt x="5092175" y="5459476"/>
                </a:cubicBezTo>
                <a:cubicBezTo>
                  <a:pt x="5092175" y="5456723"/>
                  <a:pt x="5091544" y="5454773"/>
                  <a:pt x="5090281" y="5453625"/>
                </a:cubicBezTo>
                <a:cubicBezTo>
                  <a:pt x="5089134" y="5452364"/>
                  <a:pt x="5087212" y="5451101"/>
                  <a:pt x="5084517" y="5449839"/>
                </a:cubicBezTo>
                <a:cubicBezTo>
                  <a:pt x="5081821" y="5448578"/>
                  <a:pt x="5078666" y="5447430"/>
                  <a:pt x="5075053" y="5446398"/>
                </a:cubicBezTo>
                <a:cubicBezTo>
                  <a:pt x="5071438" y="5445365"/>
                  <a:pt x="5067366" y="5444534"/>
                  <a:pt x="5062835" y="5443902"/>
                </a:cubicBezTo>
                <a:cubicBezTo>
                  <a:pt x="5058302" y="5443272"/>
                  <a:pt x="5053628" y="5442956"/>
                  <a:pt x="5048809" y="5442956"/>
                </a:cubicBezTo>
                <a:close/>
                <a:moveTo>
                  <a:pt x="4950969" y="5442956"/>
                </a:moveTo>
                <a:cubicBezTo>
                  <a:pt x="4946725" y="5442956"/>
                  <a:pt x="4942422" y="5443816"/>
                  <a:pt x="4938063" y="5445537"/>
                </a:cubicBezTo>
                <a:cubicBezTo>
                  <a:pt x="4933703" y="5447258"/>
                  <a:pt x="4929487" y="5449639"/>
                  <a:pt x="4925415" y="5452679"/>
                </a:cubicBezTo>
                <a:cubicBezTo>
                  <a:pt x="4921342" y="5455719"/>
                  <a:pt x="4917499" y="5459304"/>
                  <a:pt x="4913886" y="5463434"/>
                </a:cubicBezTo>
                <a:cubicBezTo>
                  <a:pt x="4910271" y="5467564"/>
                  <a:pt x="4907089" y="5472096"/>
                  <a:pt x="4904335" y="5477028"/>
                </a:cubicBezTo>
                <a:lnTo>
                  <a:pt x="4909153" y="5452593"/>
                </a:lnTo>
                <a:cubicBezTo>
                  <a:pt x="4909383" y="5451446"/>
                  <a:pt x="4909296" y="5450442"/>
                  <a:pt x="4908895" y="5449581"/>
                </a:cubicBezTo>
                <a:cubicBezTo>
                  <a:pt x="4908494" y="5448721"/>
                  <a:pt x="4907662" y="5448032"/>
                  <a:pt x="4906399" y="5447516"/>
                </a:cubicBezTo>
                <a:cubicBezTo>
                  <a:pt x="4905138" y="5447000"/>
                  <a:pt x="4903388" y="5446599"/>
                  <a:pt x="4901151" y="5446312"/>
                </a:cubicBezTo>
                <a:cubicBezTo>
                  <a:pt x="4898915" y="5446025"/>
                  <a:pt x="4896017" y="5445881"/>
                  <a:pt x="4892462" y="5445881"/>
                </a:cubicBezTo>
                <a:cubicBezTo>
                  <a:pt x="4889020" y="5445881"/>
                  <a:pt x="4886065" y="5446025"/>
                  <a:pt x="4883599" y="5446312"/>
                </a:cubicBezTo>
                <a:cubicBezTo>
                  <a:pt x="4881133" y="5446599"/>
                  <a:pt x="4879124" y="5447000"/>
                  <a:pt x="4877576" y="5447516"/>
                </a:cubicBezTo>
                <a:cubicBezTo>
                  <a:pt x="4876027" y="5448032"/>
                  <a:pt x="4874851" y="5448721"/>
                  <a:pt x="4874048" y="5449581"/>
                </a:cubicBezTo>
                <a:cubicBezTo>
                  <a:pt x="4873246" y="5450442"/>
                  <a:pt x="4872729" y="5451446"/>
                  <a:pt x="4872500" y="5452593"/>
                </a:cubicBezTo>
                <a:lnTo>
                  <a:pt x="4841868" y="5606262"/>
                </a:lnTo>
                <a:cubicBezTo>
                  <a:pt x="4841639" y="5607410"/>
                  <a:pt x="4841754" y="5608413"/>
                  <a:pt x="4842213" y="5609274"/>
                </a:cubicBezTo>
                <a:cubicBezTo>
                  <a:pt x="4842672" y="5610134"/>
                  <a:pt x="4843675" y="5610852"/>
                  <a:pt x="4845224" y="5611425"/>
                </a:cubicBezTo>
                <a:cubicBezTo>
                  <a:pt x="4846773" y="5611999"/>
                  <a:pt x="4848895" y="5612429"/>
                  <a:pt x="4851592" y="5612715"/>
                </a:cubicBezTo>
                <a:cubicBezTo>
                  <a:pt x="4854288" y="5613003"/>
                  <a:pt x="4857758" y="5613146"/>
                  <a:pt x="4862002" y="5613146"/>
                </a:cubicBezTo>
                <a:cubicBezTo>
                  <a:pt x="4866133" y="5613146"/>
                  <a:pt x="4869631" y="5613003"/>
                  <a:pt x="4872500" y="5612715"/>
                </a:cubicBezTo>
                <a:cubicBezTo>
                  <a:pt x="4875367" y="5612429"/>
                  <a:pt x="4877690" y="5611999"/>
                  <a:pt x="4879469" y="5611425"/>
                </a:cubicBezTo>
                <a:cubicBezTo>
                  <a:pt x="4881247" y="5610852"/>
                  <a:pt x="4882567" y="5610134"/>
                  <a:pt x="4883427" y="5609274"/>
                </a:cubicBezTo>
                <a:cubicBezTo>
                  <a:pt x="4884287" y="5608413"/>
                  <a:pt x="4884832" y="5607410"/>
                  <a:pt x="4885062" y="5606262"/>
                </a:cubicBezTo>
                <a:lnTo>
                  <a:pt x="4898829" y="5537257"/>
                </a:lnTo>
                <a:cubicBezTo>
                  <a:pt x="4900205" y="5530145"/>
                  <a:pt x="4902470" y="5523348"/>
                  <a:pt x="4905626" y="5516865"/>
                </a:cubicBezTo>
                <a:cubicBezTo>
                  <a:pt x="4908781" y="5510384"/>
                  <a:pt x="4912365" y="5504705"/>
                  <a:pt x="4916380" y="5499829"/>
                </a:cubicBezTo>
                <a:cubicBezTo>
                  <a:pt x="4920395" y="5494954"/>
                  <a:pt x="4924612" y="5491025"/>
                  <a:pt x="4929028" y="5488042"/>
                </a:cubicBezTo>
                <a:cubicBezTo>
                  <a:pt x="4933445" y="5485059"/>
                  <a:pt x="4937604" y="5483567"/>
                  <a:pt x="4941505" y="5483567"/>
                </a:cubicBezTo>
                <a:cubicBezTo>
                  <a:pt x="4943455" y="5483567"/>
                  <a:pt x="4945175" y="5483769"/>
                  <a:pt x="4946667" y="5484170"/>
                </a:cubicBezTo>
                <a:cubicBezTo>
                  <a:pt x="4948159" y="5484572"/>
                  <a:pt x="4949535" y="5484973"/>
                  <a:pt x="4950797" y="5485374"/>
                </a:cubicBezTo>
                <a:cubicBezTo>
                  <a:pt x="4952059" y="5485776"/>
                  <a:pt x="4953206" y="5486178"/>
                  <a:pt x="4954239" y="5486579"/>
                </a:cubicBezTo>
                <a:cubicBezTo>
                  <a:pt x="4955272" y="5486981"/>
                  <a:pt x="4956304" y="5487181"/>
                  <a:pt x="4957337" y="5487181"/>
                </a:cubicBezTo>
                <a:cubicBezTo>
                  <a:pt x="4958598" y="5487181"/>
                  <a:pt x="4959774" y="5486378"/>
                  <a:pt x="4960864" y="5484772"/>
                </a:cubicBezTo>
                <a:cubicBezTo>
                  <a:pt x="4961953" y="5483166"/>
                  <a:pt x="4962929" y="5481101"/>
                  <a:pt x="4963790" y="5478577"/>
                </a:cubicBezTo>
                <a:cubicBezTo>
                  <a:pt x="4964649" y="5476053"/>
                  <a:pt x="4965425" y="5473329"/>
                  <a:pt x="4966113" y="5470403"/>
                </a:cubicBezTo>
                <a:cubicBezTo>
                  <a:pt x="4966801" y="5467478"/>
                  <a:pt x="4967375" y="5464638"/>
                  <a:pt x="4967833" y="5461885"/>
                </a:cubicBezTo>
                <a:cubicBezTo>
                  <a:pt x="4968292" y="5459132"/>
                  <a:pt x="4968637" y="5456723"/>
                  <a:pt x="4968865" y="5454658"/>
                </a:cubicBezTo>
                <a:cubicBezTo>
                  <a:pt x="4969095" y="5452593"/>
                  <a:pt x="4969210" y="5451159"/>
                  <a:pt x="4969210" y="5450356"/>
                </a:cubicBezTo>
                <a:cubicBezTo>
                  <a:pt x="4969210" y="5448864"/>
                  <a:pt x="4968865" y="5447774"/>
                  <a:pt x="4968177" y="5447086"/>
                </a:cubicBezTo>
                <a:cubicBezTo>
                  <a:pt x="4967489" y="5446513"/>
                  <a:pt x="4966542" y="5445967"/>
                  <a:pt x="4965338" y="5445451"/>
                </a:cubicBezTo>
                <a:cubicBezTo>
                  <a:pt x="4964133" y="5444935"/>
                  <a:pt x="4962756" y="5444505"/>
                  <a:pt x="4961208" y="5444161"/>
                </a:cubicBezTo>
                <a:cubicBezTo>
                  <a:pt x="4959660" y="5443816"/>
                  <a:pt x="4957996" y="5443530"/>
                  <a:pt x="4956218" y="5443300"/>
                </a:cubicBezTo>
                <a:cubicBezTo>
                  <a:pt x="4954440" y="5443071"/>
                  <a:pt x="4952690" y="5442956"/>
                  <a:pt x="4950969" y="5442956"/>
                </a:cubicBezTo>
                <a:close/>
                <a:moveTo>
                  <a:pt x="4770571" y="5442956"/>
                </a:moveTo>
                <a:cubicBezTo>
                  <a:pt x="4758525" y="5442956"/>
                  <a:pt x="4747798" y="5444734"/>
                  <a:pt x="4738391" y="5448291"/>
                </a:cubicBezTo>
                <a:cubicBezTo>
                  <a:pt x="4728985" y="5451847"/>
                  <a:pt x="4720695" y="5456580"/>
                  <a:pt x="4713525" y="5462487"/>
                </a:cubicBezTo>
                <a:cubicBezTo>
                  <a:pt x="4706355" y="5468396"/>
                  <a:pt x="4700246" y="5475251"/>
                  <a:pt x="4695199" y="5483051"/>
                </a:cubicBezTo>
                <a:cubicBezTo>
                  <a:pt x="4690151" y="5490853"/>
                  <a:pt x="4686022" y="5499026"/>
                  <a:pt x="4682809" y="5507573"/>
                </a:cubicBezTo>
                <a:cubicBezTo>
                  <a:pt x="4679597" y="5516120"/>
                  <a:pt x="4677274" y="5524781"/>
                  <a:pt x="4675840" y="5533557"/>
                </a:cubicBezTo>
                <a:cubicBezTo>
                  <a:pt x="4674405" y="5542334"/>
                  <a:pt x="4673688" y="5550565"/>
                  <a:pt x="4673688" y="5558251"/>
                </a:cubicBezTo>
                <a:cubicBezTo>
                  <a:pt x="4673688" y="5568232"/>
                  <a:pt x="4675065" y="5576865"/>
                  <a:pt x="4677818" y="5584150"/>
                </a:cubicBezTo>
                <a:cubicBezTo>
                  <a:pt x="4680572" y="5591435"/>
                  <a:pt x="4684702" y="5597429"/>
                  <a:pt x="4690209" y="5602132"/>
                </a:cubicBezTo>
                <a:cubicBezTo>
                  <a:pt x="4695715" y="5606836"/>
                  <a:pt x="4702570" y="5610335"/>
                  <a:pt x="4710772" y="5612629"/>
                </a:cubicBezTo>
                <a:cubicBezTo>
                  <a:pt x="4718975" y="5614924"/>
                  <a:pt x="4728583" y="5616071"/>
                  <a:pt x="4739596" y="5616071"/>
                </a:cubicBezTo>
                <a:cubicBezTo>
                  <a:pt x="4746250" y="5616071"/>
                  <a:pt x="4752789" y="5615698"/>
                  <a:pt x="4759213" y="5614952"/>
                </a:cubicBezTo>
                <a:cubicBezTo>
                  <a:pt x="4765638" y="5614207"/>
                  <a:pt x="4771431" y="5613261"/>
                  <a:pt x="4776594" y="5612113"/>
                </a:cubicBezTo>
                <a:cubicBezTo>
                  <a:pt x="4781756" y="5610966"/>
                  <a:pt x="4786173" y="5609704"/>
                  <a:pt x="4789845" y="5608327"/>
                </a:cubicBezTo>
                <a:cubicBezTo>
                  <a:pt x="4793515" y="5606951"/>
                  <a:pt x="4796039" y="5605574"/>
                  <a:pt x="4797416" y="5604197"/>
                </a:cubicBezTo>
                <a:cubicBezTo>
                  <a:pt x="4798678" y="5603050"/>
                  <a:pt x="4799796" y="5601387"/>
                  <a:pt x="4800771" y="5599207"/>
                </a:cubicBezTo>
                <a:cubicBezTo>
                  <a:pt x="4801746" y="5597027"/>
                  <a:pt x="4802550" y="5594704"/>
                  <a:pt x="4803180" y="5592238"/>
                </a:cubicBezTo>
                <a:cubicBezTo>
                  <a:pt x="4803811" y="5589771"/>
                  <a:pt x="4804299" y="5587276"/>
                  <a:pt x="4804643" y="5584752"/>
                </a:cubicBezTo>
                <a:cubicBezTo>
                  <a:pt x="4804987" y="5582228"/>
                  <a:pt x="4805159" y="5579991"/>
                  <a:pt x="4805159" y="5578041"/>
                </a:cubicBezTo>
                <a:cubicBezTo>
                  <a:pt x="4805159" y="5576320"/>
                  <a:pt x="4804872" y="5575058"/>
                  <a:pt x="4804299" y="5574255"/>
                </a:cubicBezTo>
                <a:cubicBezTo>
                  <a:pt x="4803725" y="5573452"/>
                  <a:pt x="4802751" y="5573050"/>
                  <a:pt x="4801374" y="5573050"/>
                </a:cubicBezTo>
                <a:cubicBezTo>
                  <a:pt x="4799997" y="5573050"/>
                  <a:pt x="4797818" y="5573596"/>
                  <a:pt x="4794834" y="5574685"/>
                </a:cubicBezTo>
                <a:cubicBezTo>
                  <a:pt x="4791851" y="5575775"/>
                  <a:pt x="4788094" y="5576980"/>
                  <a:pt x="4783564" y="5578299"/>
                </a:cubicBezTo>
                <a:cubicBezTo>
                  <a:pt x="4779032" y="5579619"/>
                  <a:pt x="4773755" y="5580823"/>
                  <a:pt x="4767731" y="5581913"/>
                </a:cubicBezTo>
                <a:cubicBezTo>
                  <a:pt x="4761709" y="5583003"/>
                  <a:pt x="4754912" y="5583547"/>
                  <a:pt x="4747340" y="5583547"/>
                </a:cubicBezTo>
                <a:cubicBezTo>
                  <a:pt x="4736671" y="5583547"/>
                  <a:pt x="4728927" y="5581196"/>
                  <a:pt x="4724109" y="5576492"/>
                </a:cubicBezTo>
                <a:cubicBezTo>
                  <a:pt x="4719290" y="5571789"/>
                  <a:pt x="4716881" y="5564790"/>
                  <a:pt x="4716881" y="5555498"/>
                </a:cubicBezTo>
                <a:cubicBezTo>
                  <a:pt x="4716881" y="5553318"/>
                  <a:pt x="4716997" y="5550938"/>
                  <a:pt x="4717225" y="5548357"/>
                </a:cubicBezTo>
                <a:cubicBezTo>
                  <a:pt x="4717454" y="5545775"/>
                  <a:pt x="4717799" y="5543166"/>
                  <a:pt x="4718258" y="5540527"/>
                </a:cubicBezTo>
                <a:lnTo>
                  <a:pt x="4734090" y="5540527"/>
                </a:lnTo>
                <a:cubicBezTo>
                  <a:pt x="4750839" y="5540527"/>
                  <a:pt x="4765266" y="5539265"/>
                  <a:pt x="4777368" y="5536741"/>
                </a:cubicBezTo>
                <a:cubicBezTo>
                  <a:pt x="4789471" y="5534217"/>
                  <a:pt x="4799452" y="5530575"/>
                  <a:pt x="4807311" y="5525814"/>
                </a:cubicBezTo>
                <a:cubicBezTo>
                  <a:pt x="4815169" y="5521053"/>
                  <a:pt x="4820962" y="5515374"/>
                  <a:pt x="4824691" y="5508778"/>
                </a:cubicBezTo>
                <a:cubicBezTo>
                  <a:pt x="4828420" y="5502181"/>
                  <a:pt x="4830283" y="5494753"/>
                  <a:pt x="4830283" y="5486493"/>
                </a:cubicBezTo>
                <a:cubicBezTo>
                  <a:pt x="4830283" y="5480986"/>
                  <a:pt x="4829107" y="5475623"/>
                  <a:pt x="4826756" y="5470403"/>
                </a:cubicBezTo>
                <a:cubicBezTo>
                  <a:pt x="4824404" y="5465184"/>
                  <a:pt x="4820819" y="5460538"/>
                  <a:pt x="4816001" y="5456464"/>
                </a:cubicBezTo>
                <a:cubicBezTo>
                  <a:pt x="4811182" y="5452392"/>
                  <a:pt x="4805017" y="5449123"/>
                  <a:pt x="4797502" y="5446656"/>
                </a:cubicBezTo>
                <a:cubicBezTo>
                  <a:pt x="4789988" y="5444190"/>
                  <a:pt x="4781011" y="5442956"/>
                  <a:pt x="4770571" y="5442956"/>
                </a:cubicBezTo>
                <a:close/>
                <a:moveTo>
                  <a:pt x="4263398" y="5442956"/>
                </a:moveTo>
                <a:cubicBezTo>
                  <a:pt x="4253186" y="5442956"/>
                  <a:pt x="4244038" y="5444763"/>
                  <a:pt x="4235950" y="5448377"/>
                </a:cubicBezTo>
                <a:cubicBezTo>
                  <a:pt x="4227862" y="5451990"/>
                  <a:pt x="4220692" y="5456838"/>
                  <a:pt x="4214439" y="5462918"/>
                </a:cubicBezTo>
                <a:cubicBezTo>
                  <a:pt x="4208188" y="5468998"/>
                  <a:pt x="4202824" y="5475967"/>
                  <a:pt x="4198350" y="5483826"/>
                </a:cubicBezTo>
                <a:cubicBezTo>
                  <a:pt x="4193875" y="5491684"/>
                  <a:pt x="4190204" y="5499858"/>
                  <a:pt x="4187336" y="5508347"/>
                </a:cubicBezTo>
                <a:cubicBezTo>
                  <a:pt x="4184469" y="5516837"/>
                  <a:pt x="4182346" y="5525355"/>
                  <a:pt x="4180969" y="5533902"/>
                </a:cubicBezTo>
                <a:cubicBezTo>
                  <a:pt x="4179593" y="5542449"/>
                  <a:pt x="4178905" y="5550336"/>
                  <a:pt x="4178905" y="5557563"/>
                </a:cubicBezTo>
                <a:cubicBezTo>
                  <a:pt x="4178905" y="5565250"/>
                  <a:pt x="4179679" y="5572592"/>
                  <a:pt x="4181227" y="5579590"/>
                </a:cubicBezTo>
                <a:cubicBezTo>
                  <a:pt x="4182777" y="5586588"/>
                  <a:pt x="4185386" y="5592811"/>
                  <a:pt x="4189057" y="5598260"/>
                </a:cubicBezTo>
                <a:cubicBezTo>
                  <a:pt x="4192729" y="5603710"/>
                  <a:pt x="4197604" y="5608041"/>
                  <a:pt x="4203684" y="5611253"/>
                </a:cubicBezTo>
                <a:cubicBezTo>
                  <a:pt x="4209765" y="5614465"/>
                  <a:pt x="4217393" y="5616071"/>
                  <a:pt x="4226571" y="5616071"/>
                </a:cubicBezTo>
                <a:cubicBezTo>
                  <a:pt x="4233226" y="5616071"/>
                  <a:pt x="4239678" y="5614982"/>
                  <a:pt x="4245931" y="5612801"/>
                </a:cubicBezTo>
                <a:cubicBezTo>
                  <a:pt x="4252184" y="5610622"/>
                  <a:pt x="4257890" y="5607869"/>
                  <a:pt x="4263054" y="5604542"/>
                </a:cubicBezTo>
                <a:cubicBezTo>
                  <a:pt x="4268215" y="5601215"/>
                  <a:pt x="4272690" y="5597515"/>
                  <a:pt x="4276475" y="5593442"/>
                </a:cubicBezTo>
                <a:cubicBezTo>
                  <a:pt x="4280262" y="5589370"/>
                  <a:pt x="4283014" y="5585498"/>
                  <a:pt x="4284736" y="5581827"/>
                </a:cubicBezTo>
                <a:lnTo>
                  <a:pt x="4279917" y="5606434"/>
                </a:lnTo>
                <a:cubicBezTo>
                  <a:pt x="4279687" y="5607697"/>
                  <a:pt x="4279774" y="5608758"/>
                  <a:pt x="4280176" y="5609618"/>
                </a:cubicBezTo>
                <a:cubicBezTo>
                  <a:pt x="4280577" y="5610478"/>
                  <a:pt x="4281465" y="5611167"/>
                  <a:pt x="4282842" y="5611683"/>
                </a:cubicBezTo>
                <a:cubicBezTo>
                  <a:pt x="4284220" y="5612199"/>
                  <a:pt x="4286026" y="5612572"/>
                  <a:pt x="4288263" y="5612801"/>
                </a:cubicBezTo>
                <a:cubicBezTo>
                  <a:pt x="4290501" y="5613031"/>
                  <a:pt x="4293397" y="5613146"/>
                  <a:pt x="4296954" y="5613146"/>
                </a:cubicBezTo>
                <a:cubicBezTo>
                  <a:pt x="4303951" y="5613146"/>
                  <a:pt x="4309027" y="5612629"/>
                  <a:pt x="4312183" y="5611597"/>
                </a:cubicBezTo>
                <a:cubicBezTo>
                  <a:pt x="4315338" y="5610564"/>
                  <a:pt x="4317145" y="5608844"/>
                  <a:pt x="4317604" y="5606434"/>
                </a:cubicBezTo>
                <a:lnTo>
                  <a:pt x="4348406" y="5452593"/>
                </a:lnTo>
                <a:cubicBezTo>
                  <a:pt x="4348636" y="5451446"/>
                  <a:pt x="4348521" y="5450442"/>
                  <a:pt x="4348061" y="5449581"/>
                </a:cubicBezTo>
                <a:cubicBezTo>
                  <a:pt x="4347603" y="5448721"/>
                  <a:pt x="4346714" y="5448032"/>
                  <a:pt x="4345395" y="5447516"/>
                </a:cubicBezTo>
                <a:cubicBezTo>
                  <a:pt x="4344075" y="5447000"/>
                  <a:pt x="4342268" y="5446599"/>
                  <a:pt x="4339974" y="5446312"/>
                </a:cubicBezTo>
                <a:cubicBezTo>
                  <a:pt x="4337680" y="5446025"/>
                  <a:pt x="4334811" y="5445881"/>
                  <a:pt x="4331370" y="5445881"/>
                </a:cubicBezTo>
                <a:cubicBezTo>
                  <a:pt x="4324372" y="5445881"/>
                  <a:pt x="4319296" y="5446398"/>
                  <a:pt x="4316140" y="5447430"/>
                </a:cubicBezTo>
                <a:cubicBezTo>
                  <a:pt x="4312985" y="5448463"/>
                  <a:pt x="4311179" y="5450183"/>
                  <a:pt x="4310720" y="5452593"/>
                </a:cubicBezTo>
                <a:lnTo>
                  <a:pt x="4307967" y="5466187"/>
                </a:lnTo>
                <a:cubicBezTo>
                  <a:pt x="4302460" y="5458616"/>
                  <a:pt x="4296035" y="5452851"/>
                  <a:pt x="4288693" y="5448893"/>
                </a:cubicBezTo>
                <a:cubicBezTo>
                  <a:pt x="4281352" y="5444935"/>
                  <a:pt x="4272920" y="5442956"/>
                  <a:pt x="4263398" y="5442956"/>
                </a:cubicBezTo>
                <a:close/>
                <a:moveTo>
                  <a:pt x="3505123" y="5442956"/>
                </a:moveTo>
                <a:cubicBezTo>
                  <a:pt x="3493307" y="5442956"/>
                  <a:pt x="3482695" y="5444562"/>
                  <a:pt x="3473288" y="5447774"/>
                </a:cubicBezTo>
                <a:cubicBezTo>
                  <a:pt x="3463880" y="5450987"/>
                  <a:pt x="3455535" y="5455346"/>
                  <a:pt x="3448250" y="5460853"/>
                </a:cubicBezTo>
                <a:cubicBezTo>
                  <a:pt x="3440965" y="5466359"/>
                  <a:pt x="3434713" y="5472812"/>
                  <a:pt x="3429493" y="5480212"/>
                </a:cubicBezTo>
                <a:cubicBezTo>
                  <a:pt x="3424273" y="5487611"/>
                  <a:pt x="3420000" y="5495441"/>
                  <a:pt x="3416673" y="5503701"/>
                </a:cubicBezTo>
                <a:cubicBezTo>
                  <a:pt x="3413346" y="5511961"/>
                  <a:pt x="3410908" y="5520451"/>
                  <a:pt x="3409359" y="5529169"/>
                </a:cubicBezTo>
                <a:cubicBezTo>
                  <a:pt x="3407811" y="5537889"/>
                  <a:pt x="3407036" y="5546378"/>
                  <a:pt x="3407036" y="5554638"/>
                </a:cubicBezTo>
                <a:cubicBezTo>
                  <a:pt x="3407036" y="5564504"/>
                  <a:pt x="3408413" y="5573252"/>
                  <a:pt x="3411166" y="5580880"/>
                </a:cubicBezTo>
                <a:cubicBezTo>
                  <a:pt x="3413919" y="5588509"/>
                  <a:pt x="3418106" y="5594934"/>
                  <a:pt x="3423728" y="5600153"/>
                </a:cubicBezTo>
                <a:cubicBezTo>
                  <a:pt x="3429349" y="5605373"/>
                  <a:pt x="3436376" y="5609331"/>
                  <a:pt x="3444808" y="5612027"/>
                </a:cubicBezTo>
                <a:cubicBezTo>
                  <a:pt x="3453240" y="5614723"/>
                  <a:pt x="3463250" y="5616071"/>
                  <a:pt x="3474837" y="5616071"/>
                </a:cubicBezTo>
                <a:cubicBezTo>
                  <a:pt x="3486653" y="5616071"/>
                  <a:pt x="3497264" y="5614465"/>
                  <a:pt x="3506672" y="5611253"/>
                </a:cubicBezTo>
                <a:cubicBezTo>
                  <a:pt x="3516079" y="5608041"/>
                  <a:pt x="3524424" y="5603653"/>
                  <a:pt x="3531709" y="5598088"/>
                </a:cubicBezTo>
                <a:cubicBezTo>
                  <a:pt x="3538994" y="5592525"/>
                  <a:pt x="3545246" y="5586100"/>
                  <a:pt x="3550466" y="5578815"/>
                </a:cubicBezTo>
                <a:cubicBezTo>
                  <a:pt x="3555686" y="5571531"/>
                  <a:pt x="3559959" y="5563729"/>
                  <a:pt x="3563287" y="5555412"/>
                </a:cubicBezTo>
                <a:cubicBezTo>
                  <a:pt x="3566613" y="5547095"/>
                  <a:pt x="3569051" y="5538577"/>
                  <a:pt x="3570600" y="5529858"/>
                </a:cubicBezTo>
                <a:cubicBezTo>
                  <a:pt x="3572148" y="5521139"/>
                  <a:pt x="3572923" y="5512649"/>
                  <a:pt x="3572923" y="5504389"/>
                </a:cubicBezTo>
                <a:cubicBezTo>
                  <a:pt x="3572923" y="5494524"/>
                  <a:pt x="3571547" y="5485776"/>
                  <a:pt x="3568793" y="5478147"/>
                </a:cubicBezTo>
                <a:cubicBezTo>
                  <a:pt x="3566039" y="5470518"/>
                  <a:pt x="3561852" y="5464094"/>
                  <a:pt x="3556231" y="5458874"/>
                </a:cubicBezTo>
                <a:cubicBezTo>
                  <a:pt x="3550609" y="5453654"/>
                  <a:pt x="3543583" y="5449696"/>
                  <a:pt x="3535151" y="5447000"/>
                </a:cubicBezTo>
                <a:cubicBezTo>
                  <a:pt x="3526719" y="5444304"/>
                  <a:pt x="3516709" y="5442956"/>
                  <a:pt x="3505123" y="5442956"/>
                </a:cubicBezTo>
                <a:close/>
                <a:moveTo>
                  <a:pt x="2867585" y="5442956"/>
                </a:moveTo>
                <a:cubicBezTo>
                  <a:pt x="2856801" y="5442956"/>
                  <a:pt x="2847165" y="5444419"/>
                  <a:pt x="2838675" y="5447344"/>
                </a:cubicBezTo>
                <a:cubicBezTo>
                  <a:pt x="2830186" y="5450270"/>
                  <a:pt x="2822959" y="5454343"/>
                  <a:pt x="2816993" y="5459562"/>
                </a:cubicBezTo>
                <a:cubicBezTo>
                  <a:pt x="2811028" y="5464782"/>
                  <a:pt x="2806496" y="5470891"/>
                  <a:pt x="2803399" y="5477889"/>
                </a:cubicBezTo>
                <a:cubicBezTo>
                  <a:pt x="2800301" y="5484887"/>
                  <a:pt x="2798753" y="5492459"/>
                  <a:pt x="2798753" y="5500604"/>
                </a:cubicBezTo>
                <a:cubicBezTo>
                  <a:pt x="2798753" y="5508061"/>
                  <a:pt x="2800158" y="5514256"/>
                  <a:pt x="2802968" y="5519189"/>
                </a:cubicBezTo>
                <a:cubicBezTo>
                  <a:pt x="2805779" y="5524122"/>
                  <a:pt x="2809307" y="5528252"/>
                  <a:pt x="2813551" y="5531579"/>
                </a:cubicBezTo>
                <a:cubicBezTo>
                  <a:pt x="2817796" y="5534906"/>
                  <a:pt x="2822414" y="5537717"/>
                  <a:pt x="2827404" y="5540011"/>
                </a:cubicBezTo>
                <a:cubicBezTo>
                  <a:pt x="2832395" y="5542305"/>
                  <a:pt x="2837012" y="5544542"/>
                  <a:pt x="2841257" y="5546722"/>
                </a:cubicBezTo>
                <a:cubicBezTo>
                  <a:pt x="2845502" y="5548902"/>
                  <a:pt x="2849029" y="5551253"/>
                  <a:pt x="2851840" y="5553777"/>
                </a:cubicBezTo>
                <a:cubicBezTo>
                  <a:pt x="2854650" y="5556301"/>
                  <a:pt x="2856056" y="5559571"/>
                  <a:pt x="2856056" y="5563586"/>
                </a:cubicBezTo>
                <a:cubicBezTo>
                  <a:pt x="2856056" y="5566454"/>
                  <a:pt x="2855511" y="5569150"/>
                  <a:pt x="2854421" y="5571674"/>
                </a:cubicBezTo>
                <a:cubicBezTo>
                  <a:pt x="2853331" y="5574198"/>
                  <a:pt x="2851639" y="5576435"/>
                  <a:pt x="2849345" y="5578385"/>
                </a:cubicBezTo>
                <a:cubicBezTo>
                  <a:pt x="2847050" y="5580335"/>
                  <a:pt x="2844153" y="5581856"/>
                  <a:pt x="2840655" y="5582945"/>
                </a:cubicBezTo>
                <a:cubicBezTo>
                  <a:pt x="2837155" y="5584035"/>
                  <a:pt x="2833054" y="5584580"/>
                  <a:pt x="2828350" y="5584580"/>
                </a:cubicBezTo>
                <a:cubicBezTo>
                  <a:pt x="2821582" y="5584580"/>
                  <a:pt x="2815932" y="5583863"/>
                  <a:pt x="2811400" y="5582429"/>
                </a:cubicBezTo>
                <a:cubicBezTo>
                  <a:pt x="2806869" y="5580995"/>
                  <a:pt x="2803054" y="5579447"/>
                  <a:pt x="2799957" y="5577783"/>
                </a:cubicBezTo>
                <a:cubicBezTo>
                  <a:pt x="2796859" y="5576119"/>
                  <a:pt x="2794335" y="5574599"/>
                  <a:pt x="2792385" y="5573222"/>
                </a:cubicBezTo>
                <a:cubicBezTo>
                  <a:pt x="2790435" y="5571846"/>
                  <a:pt x="2788657" y="5571157"/>
                  <a:pt x="2787050" y="5571157"/>
                </a:cubicBezTo>
                <a:cubicBezTo>
                  <a:pt x="2786133" y="5571157"/>
                  <a:pt x="2785273" y="5571645"/>
                  <a:pt x="2784470" y="5572620"/>
                </a:cubicBezTo>
                <a:cubicBezTo>
                  <a:pt x="2783667" y="5573596"/>
                  <a:pt x="2782921" y="5574886"/>
                  <a:pt x="2782232" y="5576492"/>
                </a:cubicBezTo>
                <a:cubicBezTo>
                  <a:pt x="2781544" y="5578098"/>
                  <a:pt x="2780942" y="5579877"/>
                  <a:pt x="2780426" y="5581827"/>
                </a:cubicBezTo>
                <a:cubicBezTo>
                  <a:pt x="2779909" y="5583777"/>
                  <a:pt x="2779450" y="5585728"/>
                  <a:pt x="2779049" y="5587677"/>
                </a:cubicBezTo>
                <a:cubicBezTo>
                  <a:pt x="2778648" y="5589628"/>
                  <a:pt x="2778361" y="5591406"/>
                  <a:pt x="2778188" y="5593012"/>
                </a:cubicBezTo>
                <a:cubicBezTo>
                  <a:pt x="2778016" y="5594618"/>
                  <a:pt x="2777930" y="5595937"/>
                  <a:pt x="2777930" y="5596970"/>
                </a:cubicBezTo>
                <a:cubicBezTo>
                  <a:pt x="2777930" y="5598576"/>
                  <a:pt x="2778131" y="5599895"/>
                  <a:pt x="2778533" y="5600928"/>
                </a:cubicBezTo>
                <a:cubicBezTo>
                  <a:pt x="2778934" y="5601960"/>
                  <a:pt x="2779594" y="5602936"/>
                  <a:pt x="2780512" y="5603853"/>
                </a:cubicBezTo>
                <a:cubicBezTo>
                  <a:pt x="2781888" y="5605115"/>
                  <a:pt x="2783953" y="5606492"/>
                  <a:pt x="2786706" y="5607983"/>
                </a:cubicBezTo>
                <a:cubicBezTo>
                  <a:pt x="2789460" y="5609475"/>
                  <a:pt x="2792815" y="5610794"/>
                  <a:pt x="2796773" y="5611941"/>
                </a:cubicBezTo>
                <a:cubicBezTo>
                  <a:pt x="2800731" y="5613089"/>
                  <a:pt x="2805205" y="5614064"/>
                  <a:pt x="2810196" y="5614866"/>
                </a:cubicBezTo>
                <a:cubicBezTo>
                  <a:pt x="2815186" y="5615670"/>
                  <a:pt x="2820435" y="5616071"/>
                  <a:pt x="2825942" y="5616071"/>
                </a:cubicBezTo>
                <a:cubicBezTo>
                  <a:pt x="2837414" y="5616071"/>
                  <a:pt x="2847710" y="5614551"/>
                  <a:pt x="2856830" y="5611511"/>
                </a:cubicBezTo>
                <a:cubicBezTo>
                  <a:pt x="2865950" y="5608471"/>
                  <a:pt x="2873694" y="5604255"/>
                  <a:pt x="2880062" y="5598863"/>
                </a:cubicBezTo>
                <a:cubicBezTo>
                  <a:pt x="2886428" y="5593471"/>
                  <a:pt x="2891276" y="5587075"/>
                  <a:pt x="2894602" y="5579676"/>
                </a:cubicBezTo>
                <a:cubicBezTo>
                  <a:pt x="2897929" y="5572276"/>
                  <a:pt x="2899593" y="5564217"/>
                  <a:pt x="2899593" y="5555498"/>
                </a:cubicBezTo>
                <a:cubicBezTo>
                  <a:pt x="2899593" y="5548041"/>
                  <a:pt x="2898158" y="5541846"/>
                  <a:pt x="2895291" y="5536913"/>
                </a:cubicBezTo>
                <a:cubicBezTo>
                  <a:pt x="2892423" y="5531980"/>
                  <a:pt x="2888808" y="5527793"/>
                  <a:pt x="2884449" y="5524351"/>
                </a:cubicBezTo>
                <a:cubicBezTo>
                  <a:pt x="2880090" y="5520909"/>
                  <a:pt x="2875386" y="5518042"/>
                  <a:pt x="2870339" y="5515747"/>
                </a:cubicBezTo>
                <a:cubicBezTo>
                  <a:pt x="2865291" y="5513453"/>
                  <a:pt x="2860587" y="5511244"/>
                  <a:pt x="2856228" y="5509122"/>
                </a:cubicBezTo>
                <a:cubicBezTo>
                  <a:pt x="2851868" y="5507000"/>
                  <a:pt x="2848226" y="5504734"/>
                  <a:pt x="2845301" y="5502324"/>
                </a:cubicBezTo>
                <a:cubicBezTo>
                  <a:pt x="2842375" y="5499915"/>
                  <a:pt x="2840913" y="5496933"/>
                  <a:pt x="2840913" y="5493376"/>
                </a:cubicBezTo>
                <a:cubicBezTo>
                  <a:pt x="2840913" y="5490623"/>
                  <a:pt x="2841457" y="5488042"/>
                  <a:pt x="2842547" y="5485632"/>
                </a:cubicBezTo>
                <a:cubicBezTo>
                  <a:pt x="2843637" y="5483223"/>
                  <a:pt x="2845215" y="5481130"/>
                  <a:pt x="2847280" y="5479351"/>
                </a:cubicBezTo>
                <a:cubicBezTo>
                  <a:pt x="2849345" y="5477574"/>
                  <a:pt x="2851955" y="5476168"/>
                  <a:pt x="2855109" y="5475135"/>
                </a:cubicBezTo>
                <a:cubicBezTo>
                  <a:pt x="2858264" y="5474103"/>
                  <a:pt x="2861850" y="5473587"/>
                  <a:pt x="2865865" y="5473587"/>
                </a:cubicBezTo>
                <a:cubicBezTo>
                  <a:pt x="2871027" y="5473587"/>
                  <a:pt x="2875530" y="5474103"/>
                  <a:pt x="2879373" y="5475135"/>
                </a:cubicBezTo>
                <a:cubicBezTo>
                  <a:pt x="2883216" y="5476168"/>
                  <a:pt x="2886572" y="5477344"/>
                  <a:pt x="2889440" y="5478663"/>
                </a:cubicBezTo>
                <a:cubicBezTo>
                  <a:pt x="2892308" y="5479983"/>
                  <a:pt x="2894746" y="5481187"/>
                  <a:pt x="2896753" y="5482277"/>
                </a:cubicBezTo>
                <a:cubicBezTo>
                  <a:pt x="2898761" y="5483367"/>
                  <a:pt x="2900511" y="5483912"/>
                  <a:pt x="2902002" y="5483912"/>
                </a:cubicBezTo>
                <a:cubicBezTo>
                  <a:pt x="2903379" y="5483912"/>
                  <a:pt x="2904612" y="5482908"/>
                  <a:pt x="2905701" y="5480900"/>
                </a:cubicBezTo>
                <a:cubicBezTo>
                  <a:pt x="2906792" y="5478893"/>
                  <a:pt x="2907738" y="5476512"/>
                  <a:pt x="2908541" y="5473759"/>
                </a:cubicBezTo>
                <a:cubicBezTo>
                  <a:pt x="2909344" y="5471005"/>
                  <a:pt x="2909946" y="5468281"/>
                  <a:pt x="2910348" y="5465585"/>
                </a:cubicBezTo>
                <a:cubicBezTo>
                  <a:pt x="2910749" y="5462889"/>
                  <a:pt x="2910950" y="5460853"/>
                  <a:pt x="2910950" y="5459476"/>
                </a:cubicBezTo>
                <a:cubicBezTo>
                  <a:pt x="2910950" y="5456723"/>
                  <a:pt x="2910319" y="5454773"/>
                  <a:pt x="2909057" y="5453625"/>
                </a:cubicBezTo>
                <a:cubicBezTo>
                  <a:pt x="2907910" y="5452364"/>
                  <a:pt x="2905989" y="5451101"/>
                  <a:pt x="2903292" y="5449839"/>
                </a:cubicBezTo>
                <a:cubicBezTo>
                  <a:pt x="2900596" y="5448578"/>
                  <a:pt x="2897442" y="5447430"/>
                  <a:pt x="2893828" y="5446398"/>
                </a:cubicBezTo>
                <a:cubicBezTo>
                  <a:pt x="2890214" y="5445365"/>
                  <a:pt x="2886142" y="5444534"/>
                  <a:pt x="2881610" y="5443902"/>
                </a:cubicBezTo>
                <a:cubicBezTo>
                  <a:pt x="2877079" y="5443272"/>
                  <a:pt x="2872403" y="5442956"/>
                  <a:pt x="2867585" y="5442956"/>
                </a:cubicBezTo>
                <a:close/>
                <a:moveTo>
                  <a:pt x="2154001" y="5442956"/>
                </a:moveTo>
                <a:cubicBezTo>
                  <a:pt x="2147347" y="5442956"/>
                  <a:pt x="2140952" y="5444018"/>
                  <a:pt x="2134813" y="5446140"/>
                </a:cubicBezTo>
                <a:cubicBezTo>
                  <a:pt x="2128676" y="5448262"/>
                  <a:pt x="2122998" y="5450987"/>
                  <a:pt x="2117778" y="5454313"/>
                </a:cubicBezTo>
                <a:cubicBezTo>
                  <a:pt x="2112558" y="5457641"/>
                  <a:pt x="2107940" y="5461398"/>
                  <a:pt x="2103925" y="5465585"/>
                </a:cubicBezTo>
                <a:cubicBezTo>
                  <a:pt x="2099909" y="5469772"/>
                  <a:pt x="2096698" y="5473874"/>
                  <a:pt x="2094289" y="5477889"/>
                </a:cubicBezTo>
                <a:lnTo>
                  <a:pt x="2099279" y="5452593"/>
                </a:lnTo>
                <a:cubicBezTo>
                  <a:pt x="2099508" y="5451446"/>
                  <a:pt x="2099422" y="5450442"/>
                  <a:pt x="2099021" y="5449581"/>
                </a:cubicBezTo>
                <a:cubicBezTo>
                  <a:pt x="2098619" y="5448721"/>
                  <a:pt x="2097788" y="5448032"/>
                  <a:pt x="2096525" y="5447516"/>
                </a:cubicBezTo>
                <a:cubicBezTo>
                  <a:pt x="2095263" y="5447000"/>
                  <a:pt x="2093514" y="5446599"/>
                  <a:pt x="2091277" y="5446312"/>
                </a:cubicBezTo>
                <a:cubicBezTo>
                  <a:pt x="2089040" y="5446025"/>
                  <a:pt x="2086143" y="5445881"/>
                  <a:pt x="2082587" y="5445881"/>
                </a:cubicBezTo>
                <a:cubicBezTo>
                  <a:pt x="2079145" y="5445881"/>
                  <a:pt x="2076191" y="5446025"/>
                  <a:pt x="2073725" y="5446312"/>
                </a:cubicBezTo>
                <a:cubicBezTo>
                  <a:pt x="2071258" y="5446599"/>
                  <a:pt x="2069250" y="5447000"/>
                  <a:pt x="2067701" y="5447516"/>
                </a:cubicBezTo>
                <a:cubicBezTo>
                  <a:pt x="2066153" y="5448032"/>
                  <a:pt x="2065005" y="5448721"/>
                  <a:pt x="2064260" y="5449581"/>
                </a:cubicBezTo>
                <a:cubicBezTo>
                  <a:pt x="2063514" y="5450442"/>
                  <a:pt x="2063027" y="5451446"/>
                  <a:pt x="2062797" y="5452593"/>
                </a:cubicBezTo>
                <a:lnTo>
                  <a:pt x="2031995" y="5606262"/>
                </a:lnTo>
                <a:cubicBezTo>
                  <a:pt x="2031765" y="5607410"/>
                  <a:pt x="2031880" y="5608413"/>
                  <a:pt x="2032339" y="5609274"/>
                </a:cubicBezTo>
                <a:cubicBezTo>
                  <a:pt x="2032797" y="5610134"/>
                  <a:pt x="2033801" y="5610852"/>
                  <a:pt x="2035350" y="5611425"/>
                </a:cubicBezTo>
                <a:cubicBezTo>
                  <a:pt x="2036899" y="5611999"/>
                  <a:pt x="2039021" y="5612429"/>
                  <a:pt x="2041717" y="5612715"/>
                </a:cubicBezTo>
                <a:cubicBezTo>
                  <a:pt x="2044413" y="5613003"/>
                  <a:pt x="2047883" y="5613146"/>
                  <a:pt x="2052128" y="5613146"/>
                </a:cubicBezTo>
                <a:cubicBezTo>
                  <a:pt x="2056258" y="5613146"/>
                  <a:pt x="2059757" y="5613003"/>
                  <a:pt x="2062625" y="5612715"/>
                </a:cubicBezTo>
                <a:cubicBezTo>
                  <a:pt x="2065493" y="5612429"/>
                  <a:pt x="2067816" y="5611999"/>
                  <a:pt x="2069595" y="5611425"/>
                </a:cubicBezTo>
                <a:cubicBezTo>
                  <a:pt x="2071373" y="5610852"/>
                  <a:pt x="2072692" y="5610134"/>
                  <a:pt x="2073553" y="5609274"/>
                </a:cubicBezTo>
                <a:cubicBezTo>
                  <a:pt x="2074413" y="5608413"/>
                  <a:pt x="2074957" y="5607410"/>
                  <a:pt x="2075187" y="5606262"/>
                </a:cubicBezTo>
                <a:lnTo>
                  <a:pt x="2089126" y="5536741"/>
                </a:lnTo>
                <a:cubicBezTo>
                  <a:pt x="2090617" y="5529055"/>
                  <a:pt x="2093141" y="5521799"/>
                  <a:pt x="2096698" y="5514973"/>
                </a:cubicBezTo>
                <a:cubicBezTo>
                  <a:pt x="2100253" y="5508147"/>
                  <a:pt x="2104298" y="5502181"/>
                  <a:pt x="2108829" y="5497076"/>
                </a:cubicBezTo>
                <a:cubicBezTo>
                  <a:pt x="2113361" y="5491971"/>
                  <a:pt x="2118179" y="5487927"/>
                  <a:pt x="2123284" y="5484944"/>
                </a:cubicBezTo>
                <a:cubicBezTo>
                  <a:pt x="2128389" y="5481962"/>
                  <a:pt x="2133293" y="5480470"/>
                  <a:pt x="2137997" y="5480470"/>
                </a:cubicBezTo>
                <a:cubicBezTo>
                  <a:pt x="2143160" y="5480470"/>
                  <a:pt x="2146831" y="5482134"/>
                  <a:pt x="2149011" y="5485460"/>
                </a:cubicBezTo>
                <a:cubicBezTo>
                  <a:pt x="2151190" y="5488788"/>
                  <a:pt x="2152280" y="5493032"/>
                  <a:pt x="2152280" y="5498195"/>
                </a:cubicBezTo>
                <a:cubicBezTo>
                  <a:pt x="2152280" y="5500375"/>
                  <a:pt x="2152136" y="5502898"/>
                  <a:pt x="2151850" y="5505766"/>
                </a:cubicBezTo>
                <a:cubicBezTo>
                  <a:pt x="2151563" y="5508635"/>
                  <a:pt x="2151133" y="5511445"/>
                  <a:pt x="2150559" y="5514198"/>
                </a:cubicBezTo>
                <a:lnTo>
                  <a:pt x="2131974" y="5606262"/>
                </a:lnTo>
                <a:cubicBezTo>
                  <a:pt x="2131745" y="5607410"/>
                  <a:pt x="2131889" y="5608413"/>
                  <a:pt x="2132405" y="5609274"/>
                </a:cubicBezTo>
                <a:cubicBezTo>
                  <a:pt x="2132921" y="5610134"/>
                  <a:pt x="2133925" y="5610852"/>
                  <a:pt x="2135416" y="5611425"/>
                </a:cubicBezTo>
                <a:cubicBezTo>
                  <a:pt x="2136908" y="5611999"/>
                  <a:pt x="2139001" y="5612429"/>
                  <a:pt x="2141697" y="5612715"/>
                </a:cubicBezTo>
                <a:cubicBezTo>
                  <a:pt x="2144393" y="5613003"/>
                  <a:pt x="2147863" y="5613146"/>
                  <a:pt x="2152108" y="5613146"/>
                </a:cubicBezTo>
                <a:cubicBezTo>
                  <a:pt x="2156353" y="5613146"/>
                  <a:pt x="2159880" y="5613003"/>
                  <a:pt x="2162691" y="5612715"/>
                </a:cubicBezTo>
                <a:cubicBezTo>
                  <a:pt x="2165502" y="5612429"/>
                  <a:pt x="2167796" y="5611999"/>
                  <a:pt x="2169574" y="5611425"/>
                </a:cubicBezTo>
                <a:cubicBezTo>
                  <a:pt x="2171353" y="5610852"/>
                  <a:pt x="2172672" y="5610134"/>
                  <a:pt x="2173533" y="5609274"/>
                </a:cubicBezTo>
                <a:cubicBezTo>
                  <a:pt x="2174392" y="5608413"/>
                  <a:pt x="2174938" y="5607410"/>
                  <a:pt x="2175167" y="5606262"/>
                </a:cubicBezTo>
                <a:lnTo>
                  <a:pt x="2194268" y="5511445"/>
                </a:lnTo>
                <a:cubicBezTo>
                  <a:pt x="2195071" y="5507200"/>
                  <a:pt x="2195731" y="5503070"/>
                  <a:pt x="2196247" y="5499055"/>
                </a:cubicBezTo>
                <a:cubicBezTo>
                  <a:pt x="2196764" y="5495040"/>
                  <a:pt x="2197021" y="5491025"/>
                  <a:pt x="2197021" y="5487009"/>
                </a:cubicBezTo>
                <a:cubicBezTo>
                  <a:pt x="2197021" y="5481044"/>
                  <a:pt x="2196276" y="5475394"/>
                  <a:pt x="2194785" y="5470059"/>
                </a:cubicBezTo>
                <a:cubicBezTo>
                  <a:pt x="2193293" y="5464724"/>
                  <a:pt x="2190855" y="5460050"/>
                  <a:pt x="2187471" y="5456034"/>
                </a:cubicBezTo>
                <a:cubicBezTo>
                  <a:pt x="2184086" y="5452019"/>
                  <a:pt x="2179670" y="5448836"/>
                  <a:pt x="2174221" y="5446484"/>
                </a:cubicBezTo>
                <a:cubicBezTo>
                  <a:pt x="2168772" y="5444132"/>
                  <a:pt x="2162032" y="5442956"/>
                  <a:pt x="2154001" y="5442956"/>
                </a:cubicBezTo>
                <a:close/>
                <a:moveTo>
                  <a:pt x="1943023" y="5442956"/>
                </a:moveTo>
                <a:cubicBezTo>
                  <a:pt x="1931207" y="5442956"/>
                  <a:pt x="1920595" y="5444562"/>
                  <a:pt x="1911187" y="5447774"/>
                </a:cubicBezTo>
                <a:cubicBezTo>
                  <a:pt x="1901780" y="5450987"/>
                  <a:pt x="1893435" y="5455346"/>
                  <a:pt x="1886150" y="5460853"/>
                </a:cubicBezTo>
                <a:cubicBezTo>
                  <a:pt x="1878865" y="5466359"/>
                  <a:pt x="1872613" y="5472812"/>
                  <a:pt x="1867393" y="5480212"/>
                </a:cubicBezTo>
                <a:cubicBezTo>
                  <a:pt x="1862173" y="5487611"/>
                  <a:pt x="1857900" y="5495441"/>
                  <a:pt x="1854572" y="5503701"/>
                </a:cubicBezTo>
                <a:cubicBezTo>
                  <a:pt x="1851246" y="5511961"/>
                  <a:pt x="1848808" y="5520451"/>
                  <a:pt x="1847259" y="5529169"/>
                </a:cubicBezTo>
                <a:cubicBezTo>
                  <a:pt x="1845710" y="5537889"/>
                  <a:pt x="1844936" y="5546378"/>
                  <a:pt x="1844936" y="5554638"/>
                </a:cubicBezTo>
                <a:cubicBezTo>
                  <a:pt x="1844936" y="5564504"/>
                  <a:pt x="1846313" y="5573252"/>
                  <a:pt x="1849066" y="5580880"/>
                </a:cubicBezTo>
                <a:cubicBezTo>
                  <a:pt x="1851820" y="5588509"/>
                  <a:pt x="1856006" y="5594934"/>
                  <a:pt x="1861628" y="5600153"/>
                </a:cubicBezTo>
                <a:cubicBezTo>
                  <a:pt x="1867249" y="5605373"/>
                  <a:pt x="1874276" y="5609331"/>
                  <a:pt x="1882708" y="5612027"/>
                </a:cubicBezTo>
                <a:cubicBezTo>
                  <a:pt x="1891140" y="5614723"/>
                  <a:pt x="1901150" y="5616071"/>
                  <a:pt x="1912737" y="5616071"/>
                </a:cubicBezTo>
                <a:cubicBezTo>
                  <a:pt x="1924553" y="5616071"/>
                  <a:pt x="1935165" y="5614465"/>
                  <a:pt x="1944572" y="5611253"/>
                </a:cubicBezTo>
                <a:cubicBezTo>
                  <a:pt x="1953979" y="5608041"/>
                  <a:pt x="1962325" y="5603653"/>
                  <a:pt x="1969610" y="5598088"/>
                </a:cubicBezTo>
                <a:cubicBezTo>
                  <a:pt x="1976894" y="5592525"/>
                  <a:pt x="1983147" y="5586100"/>
                  <a:pt x="1988367" y="5578815"/>
                </a:cubicBezTo>
                <a:cubicBezTo>
                  <a:pt x="1993587" y="5571531"/>
                  <a:pt x="1997860" y="5563729"/>
                  <a:pt x="2001187" y="5555412"/>
                </a:cubicBezTo>
                <a:cubicBezTo>
                  <a:pt x="2004514" y="5547095"/>
                  <a:pt x="2006952" y="5538577"/>
                  <a:pt x="2008501" y="5529858"/>
                </a:cubicBezTo>
                <a:cubicBezTo>
                  <a:pt x="2010049" y="5521139"/>
                  <a:pt x="2010823" y="5512649"/>
                  <a:pt x="2010823" y="5504389"/>
                </a:cubicBezTo>
                <a:cubicBezTo>
                  <a:pt x="2010823" y="5494524"/>
                  <a:pt x="2009447" y="5485776"/>
                  <a:pt x="2006693" y="5478147"/>
                </a:cubicBezTo>
                <a:cubicBezTo>
                  <a:pt x="2003940" y="5470518"/>
                  <a:pt x="1999753" y="5464094"/>
                  <a:pt x="1994132" y="5458874"/>
                </a:cubicBezTo>
                <a:cubicBezTo>
                  <a:pt x="1988510" y="5453654"/>
                  <a:pt x="1981484" y="5449696"/>
                  <a:pt x="1973052" y="5447000"/>
                </a:cubicBezTo>
                <a:cubicBezTo>
                  <a:pt x="1964620" y="5444304"/>
                  <a:pt x="1954610" y="5442956"/>
                  <a:pt x="1943023" y="5442956"/>
                </a:cubicBezTo>
                <a:close/>
                <a:moveTo>
                  <a:pt x="1493971" y="5442956"/>
                </a:moveTo>
                <a:cubicBezTo>
                  <a:pt x="1481926" y="5442956"/>
                  <a:pt x="1471199" y="5444734"/>
                  <a:pt x="1461792" y="5448291"/>
                </a:cubicBezTo>
                <a:cubicBezTo>
                  <a:pt x="1452385" y="5451847"/>
                  <a:pt x="1444096" y="5456580"/>
                  <a:pt x="1436926" y="5462487"/>
                </a:cubicBezTo>
                <a:cubicBezTo>
                  <a:pt x="1429756" y="5468396"/>
                  <a:pt x="1423647" y="5475251"/>
                  <a:pt x="1418599" y="5483051"/>
                </a:cubicBezTo>
                <a:cubicBezTo>
                  <a:pt x="1413551" y="5490853"/>
                  <a:pt x="1409422" y="5499026"/>
                  <a:pt x="1406209" y="5507573"/>
                </a:cubicBezTo>
                <a:cubicBezTo>
                  <a:pt x="1402997" y="5516120"/>
                  <a:pt x="1400674" y="5524781"/>
                  <a:pt x="1399240" y="5533557"/>
                </a:cubicBezTo>
                <a:cubicBezTo>
                  <a:pt x="1397806" y="5542334"/>
                  <a:pt x="1397089" y="5550565"/>
                  <a:pt x="1397089" y="5558251"/>
                </a:cubicBezTo>
                <a:cubicBezTo>
                  <a:pt x="1397089" y="5568232"/>
                  <a:pt x="1398465" y="5576865"/>
                  <a:pt x="1401219" y="5584150"/>
                </a:cubicBezTo>
                <a:cubicBezTo>
                  <a:pt x="1403972" y="5591435"/>
                  <a:pt x="1408103" y="5597429"/>
                  <a:pt x="1413609" y="5602132"/>
                </a:cubicBezTo>
                <a:cubicBezTo>
                  <a:pt x="1419116" y="5606836"/>
                  <a:pt x="1425970" y="5610335"/>
                  <a:pt x="1434173" y="5612629"/>
                </a:cubicBezTo>
                <a:cubicBezTo>
                  <a:pt x="1442376" y="5614924"/>
                  <a:pt x="1451984" y="5616071"/>
                  <a:pt x="1462997" y="5616071"/>
                </a:cubicBezTo>
                <a:cubicBezTo>
                  <a:pt x="1469651" y="5616071"/>
                  <a:pt x="1476190" y="5615698"/>
                  <a:pt x="1482614" y="5614952"/>
                </a:cubicBezTo>
                <a:cubicBezTo>
                  <a:pt x="1489038" y="5614207"/>
                  <a:pt x="1494831" y="5613261"/>
                  <a:pt x="1499994" y="5612113"/>
                </a:cubicBezTo>
                <a:cubicBezTo>
                  <a:pt x="1505157" y="5610966"/>
                  <a:pt x="1509574" y="5609704"/>
                  <a:pt x="1513244" y="5608327"/>
                </a:cubicBezTo>
                <a:cubicBezTo>
                  <a:pt x="1516916" y="5606951"/>
                  <a:pt x="1519440" y="5605574"/>
                  <a:pt x="1520817" y="5604197"/>
                </a:cubicBezTo>
                <a:cubicBezTo>
                  <a:pt x="1522078" y="5603050"/>
                  <a:pt x="1523197" y="5601387"/>
                  <a:pt x="1524172" y="5599207"/>
                </a:cubicBezTo>
                <a:cubicBezTo>
                  <a:pt x="1525147" y="5597027"/>
                  <a:pt x="1525950" y="5594704"/>
                  <a:pt x="1526581" y="5592238"/>
                </a:cubicBezTo>
                <a:cubicBezTo>
                  <a:pt x="1527212" y="5589771"/>
                  <a:pt x="1527699" y="5587276"/>
                  <a:pt x="1528044" y="5584752"/>
                </a:cubicBezTo>
                <a:cubicBezTo>
                  <a:pt x="1528388" y="5582228"/>
                  <a:pt x="1528560" y="5579991"/>
                  <a:pt x="1528560" y="5578041"/>
                </a:cubicBezTo>
                <a:cubicBezTo>
                  <a:pt x="1528560" y="5576320"/>
                  <a:pt x="1528273" y="5575058"/>
                  <a:pt x="1527699" y="5574255"/>
                </a:cubicBezTo>
                <a:cubicBezTo>
                  <a:pt x="1527126" y="5573452"/>
                  <a:pt x="1526151" y="5573050"/>
                  <a:pt x="1524775" y="5573050"/>
                </a:cubicBezTo>
                <a:cubicBezTo>
                  <a:pt x="1523398" y="5573050"/>
                  <a:pt x="1521217" y="5573596"/>
                  <a:pt x="1518235" y="5574685"/>
                </a:cubicBezTo>
                <a:cubicBezTo>
                  <a:pt x="1515252" y="5575775"/>
                  <a:pt x="1511496" y="5576980"/>
                  <a:pt x="1506963" y="5578299"/>
                </a:cubicBezTo>
                <a:cubicBezTo>
                  <a:pt x="1502432" y="5579619"/>
                  <a:pt x="1497155" y="5580823"/>
                  <a:pt x="1491132" y="5581913"/>
                </a:cubicBezTo>
                <a:cubicBezTo>
                  <a:pt x="1485109" y="5583003"/>
                  <a:pt x="1478312" y="5583547"/>
                  <a:pt x="1470740" y="5583547"/>
                </a:cubicBezTo>
                <a:cubicBezTo>
                  <a:pt x="1460071" y="5583547"/>
                  <a:pt x="1452328" y="5581196"/>
                  <a:pt x="1447509" y="5576492"/>
                </a:cubicBezTo>
                <a:cubicBezTo>
                  <a:pt x="1442691" y="5571789"/>
                  <a:pt x="1440282" y="5564790"/>
                  <a:pt x="1440282" y="5555498"/>
                </a:cubicBezTo>
                <a:cubicBezTo>
                  <a:pt x="1440282" y="5553318"/>
                  <a:pt x="1440397" y="5550938"/>
                  <a:pt x="1440625" y="5548357"/>
                </a:cubicBezTo>
                <a:cubicBezTo>
                  <a:pt x="1440855" y="5545775"/>
                  <a:pt x="1441200" y="5543166"/>
                  <a:pt x="1441658" y="5540527"/>
                </a:cubicBezTo>
                <a:lnTo>
                  <a:pt x="1457490" y="5540527"/>
                </a:lnTo>
                <a:cubicBezTo>
                  <a:pt x="1474239" y="5540527"/>
                  <a:pt x="1488666" y="5539265"/>
                  <a:pt x="1500769" y="5536741"/>
                </a:cubicBezTo>
                <a:cubicBezTo>
                  <a:pt x="1512872" y="5534217"/>
                  <a:pt x="1522853" y="5530575"/>
                  <a:pt x="1530711" y="5525814"/>
                </a:cubicBezTo>
                <a:cubicBezTo>
                  <a:pt x="1538569" y="5521053"/>
                  <a:pt x="1544363" y="5515374"/>
                  <a:pt x="1548092" y="5508778"/>
                </a:cubicBezTo>
                <a:cubicBezTo>
                  <a:pt x="1551820" y="5502181"/>
                  <a:pt x="1553684" y="5494753"/>
                  <a:pt x="1553684" y="5486493"/>
                </a:cubicBezTo>
                <a:cubicBezTo>
                  <a:pt x="1553684" y="5480986"/>
                  <a:pt x="1552508" y="5475623"/>
                  <a:pt x="1550156" y="5470403"/>
                </a:cubicBezTo>
                <a:cubicBezTo>
                  <a:pt x="1547805" y="5465184"/>
                  <a:pt x="1544220" y="5460538"/>
                  <a:pt x="1539401" y="5456464"/>
                </a:cubicBezTo>
                <a:cubicBezTo>
                  <a:pt x="1534583" y="5452392"/>
                  <a:pt x="1528417" y="5449123"/>
                  <a:pt x="1520902" y="5446656"/>
                </a:cubicBezTo>
                <a:cubicBezTo>
                  <a:pt x="1513388" y="5444190"/>
                  <a:pt x="1504411" y="5442956"/>
                  <a:pt x="1493971" y="5442956"/>
                </a:cubicBezTo>
                <a:close/>
                <a:moveTo>
                  <a:pt x="12064320" y="5405442"/>
                </a:moveTo>
                <a:cubicBezTo>
                  <a:pt x="12060076" y="5405442"/>
                  <a:pt x="12056549" y="5405586"/>
                  <a:pt x="12053737" y="5405872"/>
                </a:cubicBezTo>
                <a:cubicBezTo>
                  <a:pt x="12050927" y="5406159"/>
                  <a:pt x="12048633" y="5406618"/>
                  <a:pt x="12046854" y="5407249"/>
                </a:cubicBezTo>
                <a:cubicBezTo>
                  <a:pt x="12045076" y="5407880"/>
                  <a:pt x="12043756" y="5408655"/>
                  <a:pt x="12042896" y="5409572"/>
                </a:cubicBezTo>
                <a:cubicBezTo>
                  <a:pt x="12042036" y="5410490"/>
                  <a:pt x="12041491" y="5411522"/>
                  <a:pt x="12041261" y="5412669"/>
                </a:cubicBezTo>
                <a:lnTo>
                  <a:pt x="12034378" y="5446914"/>
                </a:lnTo>
                <a:lnTo>
                  <a:pt x="12015965" y="5446914"/>
                </a:lnTo>
                <a:cubicBezTo>
                  <a:pt x="12013900" y="5446914"/>
                  <a:pt x="12012122" y="5448004"/>
                  <a:pt x="12010630" y="5450183"/>
                </a:cubicBezTo>
                <a:cubicBezTo>
                  <a:pt x="12009140" y="5452364"/>
                  <a:pt x="12007935" y="5454973"/>
                  <a:pt x="12007017" y="5458013"/>
                </a:cubicBezTo>
                <a:cubicBezTo>
                  <a:pt x="12006099" y="5461054"/>
                  <a:pt x="12005440" y="5464151"/>
                  <a:pt x="12005038" y="5467306"/>
                </a:cubicBezTo>
                <a:cubicBezTo>
                  <a:pt x="12004637" y="5470461"/>
                  <a:pt x="12004436" y="5473013"/>
                  <a:pt x="12004436" y="5474963"/>
                </a:cubicBezTo>
                <a:cubicBezTo>
                  <a:pt x="12004436" y="5477717"/>
                  <a:pt x="12004780" y="5479581"/>
                  <a:pt x="12005468" y="5480556"/>
                </a:cubicBezTo>
                <a:cubicBezTo>
                  <a:pt x="12006156" y="5481532"/>
                  <a:pt x="12007247" y="5482019"/>
                  <a:pt x="12008738" y="5482019"/>
                </a:cubicBezTo>
                <a:lnTo>
                  <a:pt x="12027322" y="5482019"/>
                </a:lnTo>
                <a:lnTo>
                  <a:pt x="12012351" y="5556875"/>
                </a:lnTo>
                <a:cubicBezTo>
                  <a:pt x="12012007" y="5558366"/>
                  <a:pt x="12011692" y="5560058"/>
                  <a:pt x="12011405" y="5561951"/>
                </a:cubicBezTo>
                <a:cubicBezTo>
                  <a:pt x="12011119" y="5563844"/>
                  <a:pt x="12010832" y="5565708"/>
                  <a:pt x="12010544" y="5567544"/>
                </a:cubicBezTo>
                <a:cubicBezTo>
                  <a:pt x="12010258" y="5569380"/>
                  <a:pt x="12010057" y="5571129"/>
                  <a:pt x="12009942" y="5572792"/>
                </a:cubicBezTo>
                <a:cubicBezTo>
                  <a:pt x="12009828" y="5574456"/>
                  <a:pt x="12009770" y="5575919"/>
                  <a:pt x="12009770" y="5577180"/>
                </a:cubicBezTo>
                <a:cubicBezTo>
                  <a:pt x="12009770" y="5584064"/>
                  <a:pt x="12010660" y="5589914"/>
                  <a:pt x="12012437" y="5594733"/>
                </a:cubicBezTo>
                <a:cubicBezTo>
                  <a:pt x="12014216" y="5599551"/>
                  <a:pt x="12016884" y="5603509"/>
                  <a:pt x="12020439" y="5606606"/>
                </a:cubicBezTo>
                <a:cubicBezTo>
                  <a:pt x="12023996" y="5609704"/>
                  <a:pt x="12028384" y="5611970"/>
                  <a:pt x="12033604" y="5613404"/>
                </a:cubicBezTo>
                <a:cubicBezTo>
                  <a:pt x="12038824" y="5614838"/>
                  <a:pt x="12044875" y="5615555"/>
                  <a:pt x="12051758" y="5615555"/>
                </a:cubicBezTo>
                <a:cubicBezTo>
                  <a:pt x="12054971" y="5615555"/>
                  <a:pt x="12058183" y="5615354"/>
                  <a:pt x="12061395" y="5614952"/>
                </a:cubicBezTo>
                <a:cubicBezTo>
                  <a:pt x="12064607" y="5614551"/>
                  <a:pt x="12067619" y="5614006"/>
                  <a:pt x="12070429" y="5613318"/>
                </a:cubicBezTo>
                <a:cubicBezTo>
                  <a:pt x="12073241" y="5612629"/>
                  <a:pt x="12075678" y="5611827"/>
                  <a:pt x="12077743" y="5610909"/>
                </a:cubicBezTo>
                <a:cubicBezTo>
                  <a:pt x="12079808" y="5609991"/>
                  <a:pt x="12081356" y="5609016"/>
                  <a:pt x="12082389" y="5607983"/>
                </a:cubicBezTo>
                <a:cubicBezTo>
                  <a:pt x="12083421" y="5606951"/>
                  <a:pt x="12084397" y="5605373"/>
                  <a:pt x="12085314" y="5603251"/>
                </a:cubicBezTo>
                <a:cubicBezTo>
                  <a:pt x="12086233" y="5601129"/>
                  <a:pt x="12087064" y="5598777"/>
                  <a:pt x="12087810" y="5596196"/>
                </a:cubicBezTo>
                <a:cubicBezTo>
                  <a:pt x="12088556" y="5593614"/>
                  <a:pt x="12089158" y="5590947"/>
                  <a:pt x="12089616" y="5588194"/>
                </a:cubicBezTo>
                <a:cubicBezTo>
                  <a:pt x="12090076" y="5585440"/>
                  <a:pt x="12090305" y="5582974"/>
                  <a:pt x="12090305" y="5580794"/>
                </a:cubicBezTo>
                <a:cubicBezTo>
                  <a:pt x="12090305" y="5578844"/>
                  <a:pt x="12089990" y="5577439"/>
                  <a:pt x="12089358" y="5576578"/>
                </a:cubicBezTo>
                <a:cubicBezTo>
                  <a:pt x="12088728" y="5575718"/>
                  <a:pt x="12087954" y="5575287"/>
                  <a:pt x="12087035" y="5575287"/>
                </a:cubicBezTo>
                <a:cubicBezTo>
                  <a:pt x="12086118" y="5575287"/>
                  <a:pt x="12085142" y="5575489"/>
                  <a:pt x="12084110" y="5575890"/>
                </a:cubicBezTo>
                <a:cubicBezTo>
                  <a:pt x="12083077" y="5576291"/>
                  <a:pt x="12081845" y="5576750"/>
                  <a:pt x="12080410" y="5577266"/>
                </a:cubicBezTo>
                <a:cubicBezTo>
                  <a:pt x="12078976" y="5577783"/>
                  <a:pt x="12077285" y="5578242"/>
                  <a:pt x="12075334" y="5578643"/>
                </a:cubicBezTo>
                <a:cubicBezTo>
                  <a:pt x="12073384" y="5579045"/>
                  <a:pt x="12071031" y="5579245"/>
                  <a:pt x="12068278" y="5579245"/>
                </a:cubicBezTo>
                <a:cubicBezTo>
                  <a:pt x="12063575" y="5579245"/>
                  <a:pt x="12060133" y="5578184"/>
                  <a:pt x="12057953" y="5576062"/>
                </a:cubicBezTo>
                <a:cubicBezTo>
                  <a:pt x="12055774" y="5573940"/>
                  <a:pt x="12054684" y="5570584"/>
                  <a:pt x="12054684" y="5565995"/>
                </a:cubicBezTo>
                <a:cubicBezTo>
                  <a:pt x="12054684" y="5564504"/>
                  <a:pt x="12054828" y="5562582"/>
                  <a:pt x="12055114" y="5560230"/>
                </a:cubicBezTo>
                <a:cubicBezTo>
                  <a:pt x="12055401" y="5557879"/>
                  <a:pt x="12055716" y="5555842"/>
                  <a:pt x="12056060" y="5554121"/>
                </a:cubicBezTo>
                <a:lnTo>
                  <a:pt x="12070515" y="5482019"/>
                </a:lnTo>
                <a:lnTo>
                  <a:pt x="12104071" y="5482019"/>
                </a:lnTo>
                <a:cubicBezTo>
                  <a:pt x="12105334" y="5482019"/>
                  <a:pt x="12106510" y="5481474"/>
                  <a:pt x="12107599" y="5480384"/>
                </a:cubicBezTo>
                <a:cubicBezTo>
                  <a:pt x="12108690" y="5479294"/>
                  <a:pt x="12109664" y="5477918"/>
                  <a:pt x="12110524" y="5476254"/>
                </a:cubicBezTo>
                <a:cubicBezTo>
                  <a:pt x="12111385" y="5474591"/>
                  <a:pt x="12112159" y="5472726"/>
                  <a:pt x="12112848" y="5470661"/>
                </a:cubicBezTo>
                <a:cubicBezTo>
                  <a:pt x="12113536" y="5468596"/>
                  <a:pt x="12114081" y="5466531"/>
                  <a:pt x="12114482" y="5464466"/>
                </a:cubicBezTo>
                <a:cubicBezTo>
                  <a:pt x="12114885" y="5462401"/>
                  <a:pt x="12115200" y="5460480"/>
                  <a:pt x="12115429" y="5458702"/>
                </a:cubicBezTo>
                <a:cubicBezTo>
                  <a:pt x="12115659" y="5456924"/>
                  <a:pt x="12115773" y="5455461"/>
                  <a:pt x="12115773" y="5454313"/>
                </a:cubicBezTo>
                <a:cubicBezTo>
                  <a:pt x="12115773" y="5451904"/>
                  <a:pt x="12115429" y="5450069"/>
                  <a:pt x="12114740" y="5448807"/>
                </a:cubicBezTo>
                <a:cubicBezTo>
                  <a:pt x="12114052" y="5447545"/>
                  <a:pt x="12112734" y="5446914"/>
                  <a:pt x="12110783" y="5446914"/>
                </a:cubicBezTo>
                <a:lnTo>
                  <a:pt x="12077571" y="5446914"/>
                </a:lnTo>
                <a:lnTo>
                  <a:pt x="12084454" y="5412669"/>
                </a:lnTo>
                <a:cubicBezTo>
                  <a:pt x="12084684" y="5411522"/>
                  <a:pt x="12084540" y="5410490"/>
                  <a:pt x="12084024" y="5409572"/>
                </a:cubicBezTo>
                <a:cubicBezTo>
                  <a:pt x="12083507" y="5408655"/>
                  <a:pt x="12082504" y="5407880"/>
                  <a:pt x="12081012" y="5407249"/>
                </a:cubicBezTo>
                <a:cubicBezTo>
                  <a:pt x="12079522" y="5406618"/>
                  <a:pt x="12077399" y="5406159"/>
                  <a:pt x="12074645" y="5405872"/>
                </a:cubicBezTo>
                <a:cubicBezTo>
                  <a:pt x="12071892" y="5405586"/>
                  <a:pt x="12068450" y="5405442"/>
                  <a:pt x="12064320" y="5405442"/>
                </a:cubicBezTo>
                <a:close/>
                <a:moveTo>
                  <a:pt x="7073221" y="5405442"/>
                </a:moveTo>
                <a:cubicBezTo>
                  <a:pt x="7068976" y="5405442"/>
                  <a:pt x="7065448" y="5405586"/>
                  <a:pt x="7062638" y="5405872"/>
                </a:cubicBezTo>
                <a:cubicBezTo>
                  <a:pt x="7059827" y="5406159"/>
                  <a:pt x="7057532" y="5406618"/>
                  <a:pt x="7055754" y="5407249"/>
                </a:cubicBezTo>
                <a:cubicBezTo>
                  <a:pt x="7053976" y="5407880"/>
                  <a:pt x="7052657" y="5408655"/>
                  <a:pt x="7051797" y="5409572"/>
                </a:cubicBezTo>
                <a:cubicBezTo>
                  <a:pt x="7050936" y="5410490"/>
                  <a:pt x="7050391" y="5411522"/>
                  <a:pt x="7050162" y="5412669"/>
                </a:cubicBezTo>
                <a:lnTo>
                  <a:pt x="7043279" y="5446914"/>
                </a:lnTo>
                <a:lnTo>
                  <a:pt x="7024866" y="5446914"/>
                </a:lnTo>
                <a:cubicBezTo>
                  <a:pt x="7022801" y="5446914"/>
                  <a:pt x="7021023" y="5448004"/>
                  <a:pt x="7019531" y="5450183"/>
                </a:cubicBezTo>
                <a:cubicBezTo>
                  <a:pt x="7018040" y="5452364"/>
                  <a:pt x="7016835" y="5454973"/>
                  <a:pt x="7015918" y="5458013"/>
                </a:cubicBezTo>
                <a:cubicBezTo>
                  <a:pt x="7015000" y="5461054"/>
                  <a:pt x="7014340" y="5464151"/>
                  <a:pt x="7013939" y="5467306"/>
                </a:cubicBezTo>
                <a:cubicBezTo>
                  <a:pt x="7013537" y="5470461"/>
                  <a:pt x="7013336" y="5473013"/>
                  <a:pt x="7013336" y="5474963"/>
                </a:cubicBezTo>
                <a:cubicBezTo>
                  <a:pt x="7013336" y="5477717"/>
                  <a:pt x="7013681" y="5479581"/>
                  <a:pt x="7014369" y="5480556"/>
                </a:cubicBezTo>
                <a:cubicBezTo>
                  <a:pt x="7015058" y="5481532"/>
                  <a:pt x="7016147" y="5482019"/>
                  <a:pt x="7017638" y="5482019"/>
                </a:cubicBezTo>
                <a:lnTo>
                  <a:pt x="7036223" y="5482019"/>
                </a:lnTo>
                <a:lnTo>
                  <a:pt x="7021252" y="5556875"/>
                </a:lnTo>
                <a:cubicBezTo>
                  <a:pt x="7020908" y="5558366"/>
                  <a:pt x="7020592" y="5560058"/>
                  <a:pt x="7020305" y="5561951"/>
                </a:cubicBezTo>
                <a:cubicBezTo>
                  <a:pt x="7020019" y="5563844"/>
                  <a:pt x="7019732" y="5565708"/>
                  <a:pt x="7019445" y="5567544"/>
                </a:cubicBezTo>
                <a:cubicBezTo>
                  <a:pt x="7019158" y="5569380"/>
                  <a:pt x="7018958" y="5571129"/>
                  <a:pt x="7018843" y="5572792"/>
                </a:cubicBezTo>
                <a:cubicBezTo>
                  <a:pt x="7018728" y="5574456"/>
                  <a:pt x="7018671" y="5575919"/>
                  <a:pt x="7018671" y="5577180"/>
                </a:cubicBezTo>
                <a:cubicBezTo>
                  <a:pt x="7018671" y="5584064"/>
                  <a:pt x="7019560" y="5589914"/>
                  <a:pt x="7021338" y="5594733"/>
                </a:cubicBezTo>
                <a:cubicBezTo>
                  <a:pt x="7023116" y="5599551"/>
                  <a:pt x="7025783" y="5603509"/>
                  <a:pt x="7029340" y="5606606"/>
                </a:cubicBezTo>
                <a:cubicBezTo>
                  <a:pt x="7032896" y="5609704"/>
                  <a:pt x="7037284" y="5611970"/>
                  <a:pt x="7042504" y="5613404"/>
                </a:cubicBezTo>
                <a:cubicBezTo>
                  <a:pt x="7047724" y="5614838"/>
                  <a:pt x="7053776" y="5615555"/>
                  <a:pt x="7060659" y="5615555"/>
                </a:cubicBezTo>
                <a:cubicBezTo>
                  <a:pt x="7063871" y="5615555"/>
                  <a:pt x="7067083" y="5615354"/>
                  <a:pt x="7070296" y="5614952"/>
                </a:cubicBezTo>
                <a:cubicBezTo>
                  <a:pt x="7073508" y="5614551"/>
                  <a:pt x="7076519" y="5614006"/>
                  <a:pt x="7079330" y="5613318"/>
                </a:cubicBezTo>
                <a:cubicBezTo>
                  <a:pt x="7082140" y="5612629"/>
                  <a:pt x="7084579" y="5611827"/>
                  <a:pt x="7086644" y="5610909"/>
                </a:cubicBezTo>
                <a:cubicBezTo>
                  <a:pt x="7088708" y="5609991"/>
                  <a:pt x="7090257" y="5609016"/>
                  <a:pt x="7091290" y="5607983"/>
                </a:cubicBezTo>
                <a:cubicBezTo>
                  <a:pt x="7092322" y="5606951"/>
                  <a:pt x="7093297" y="5605373"/>
                  <a:pt x="7094215" y="5603251"/>
                </a:cubicBezTo>
                <a:cubicBezTo>
                  <a:pt x="7095133" y="5601129"/>
                  <a:pt x="7095964" y="5598777"/>
                  <a:pt x="7096710" y="5596196"/>
                </a:cubicBezTo>
                <a:cubicBezTo>
                  <a:pt x="7097456" y="5593614"/>
                  <a:pt x="7098058" y="5590947"/>
                  <a:pt x="7098517" y="5588194"/>
                </a:cubicBezTo>
                <a:cubicBezTo>
                  <a:pt x="7098976" y="5585440"/>
                  <a:pt x="7099206" y="5582974"/>
                  <a:pt x="7099206" y="5580794"/>
                </a:cubicBezTo>
                <a:cubicBezTo>
                  <a:pt x="7099206" y="5578844"/>
                  <a:pt x="7098890" y="5577439"/>
                  <a:pt x="7098259" y="5576578"/>
                </a:cubicBezTo>
                <a:cubicBezTo>
                  <a:pt x="7097628" y="5575718"/>
                  <a:pt x="7096853" y="5575287"/>
                  <a:pt x="7095936" y="5575287"/>
                </a:cubicBezTo>
                <a:cubicBezTo>
                  <a:pt x="7095018" y="5575287"/>
                  <a:pt x="7094043" y="5575489"/>
                  <a:pt x="7093011" y="5575890"/>
                </a:cubicBezTo>
                <a:cubicBezTo>
                  <a:pt x="7091978" y="5576291"/>
                  <a:pt x="7090744" y="5576750"/>
                  <a:pt x="7089311" y="5577266"/>
                </a:cubicBezTo>
                <a:cubicBezTo>
                  <a:pt x="7087877" y="5577783"/>
                  <a:pt x="7086184" y="5578242"/>
                  <a:pt x="7084234" y="5578643"/>
                </a:cubicBezTo>
                <a:cubicBezTo>
                  <a:pt x="7082284" y="5579045"/>
                  <a:pt x="7079932" y="5579245"/>
                  <a:pt x="7077179" y="5579245"/>
                </a:cubicBezTo>
                <a:cubicBezTo>
                  <a:pt x="7072475" y="5579245"/>
                  <a:pt x="7069034" y="5578184"/>
                  <a:pt x="7066854" y="5576062"/>
                </a:cubicBezTo>
                <a:cubicBezTo>
                  <a:pt x="7064674" y="5573940"/>
                  <a:pt x="7063584" y="5570584"/>
                  <a:pt x="7063584" y="5565995"/>
                </a:cubicBezTo>
                <a:cubicBezTo>
                  <a:pt x="7063584" y="5564504"/>
                  <a:pt x="7063727" y="5562582"/>
                  <a:pt x="7064014" y="5560230"/>
                </a:cubicBezTo>
                <a:cubicBezTo>
                  <a:pt x="7064301" y="5557879"/>
                  <a:pt x="7064616" y="5555842"/>
                  <a:pt x="7064961" y="5554121"/>
                </a:cubicBezTo>
                <a:lnTo>
                  <a:pt x="7079416" y="5482019"/>
                </a:lnTo>
                <a:lnTo>
                  <a:pt x="7112972" y="5482019"/>
                </a:lnTo>
                <a:cubicBezTo>
                  <a:pt x="7114234" y="5482019"/>
                  <a:pt x="7115410" y="5481474"/>
                  <a:pt x="7116500" y="5480384"/>
                </a:cubicBezTo>
                <a:cubicBezTo>
                  <a:pt x="7117589" y="5479294"/>
                  <a:pt x="7118565" y="5477918"/>
                  <a:pt x="7119425" y="5476254"/>
                </a:cubicBezTo>
                <a:cubicBezTo>
                  <a:pt x="7120285" y="5474591"/>
                  <a:pt x="7121060" y="5472726"/>
                  <a:pt x="7121748" y="5470661"/>
                </a:cubicBezTo>
                <a:cubicBezTo>
                  <a:pt x="7122437" y="5468596"/>
                  <a:pt x="7122981" y="5466531"/>
                  <a:pt x="7123383" y="5464466"/>
                </a:cubicBezTo>
                <a:cubicBezTo>
                  <a:pt x="7123784" y="5462401"/>
                  <a:pt x="7124100" y="5460480"/>
                  <a:pt x="7124330" y="5458702"/>
                </a:cubicBezTo>
                <a:cubicBezTo>
                  <a:pt x="7124559" y="5456924"/>
                  <a:pt x="7124674" y="5455461"/>
                  <a:pt x="7124674" y="5454313"/>
                </a:cubicBezTo>
                <a:cubicBezTo>
                  <a:pt x="7124674" y="5451904"/>
                  <a:pt x="7124330" y="5450069"/>
                  <a:pt x="7123641" y="5448807"/>
                </a:cubicBezTo>
                <a:cubicBezTo>
                  <a:pt x="7122952" y="5447545"/>
                  <a:pt x="7121633" y="5446914"/>
                  <a:pt x="7119683" y="5446914"/>
                </a:cubicBezTo>
                <a:lnTo>
                  <a:pt x="7086471" y="5446914"/>
                </a:lnTo>
                <a:lnTo>
                  <a:pt x="7093355" y="5412669"/>
                </a:lnTo>
                <a:cubicBezTo>
                  <a:pt x="7093584" y="5411522"/>
                  <a:pt x="7093441" y="5410490"/>
                  <a:pt x="7092925" y="5409572"/>
                </a:cubicBezTo>
                <a:cubicBezTo>
                  <a:pt x="7092408" y="5408655"/>
                  <a:pt x="7091404" y="5407880"/>
                  <a:pt x="7089913" y="5407249"/>
                </a:cubicBezTo>
                <a:cubicBezTo>
                  <a:pt x="7088421" y="5406618"/>
                  <a:pt x="7086299" y="5406159"/>
                  <a:pt x="7083546" y="5405872"/>
                </a:cubicBezTo>
                <a:cubicBezTo>
                  <a:pt x="7080793" y="5405586"/>
                  <a:pt x="7077351" y="5405442"/>
                  <a:pt x="7073221" y="5405442"/>
                </a:cubicBezTo>
                <a:close/>
                <a:moveTo>
                  <a:pt x="2996522" y="5405442"/>
                </a:moveTo>
                <a:cubicBezTo>
                  <a:pt x="2992277" y="5405442"/>
                  <a:pt x="2988749" y="5405586"/>
                  <a:pt x="2985938" y="5405872"/>
                </a:cubicBezTo>
                <a:cubicBezTo>
                  <a:pt x="2983128" y="5406159"/>
                  <a:pt x="2980834" y="5406618"/>
                  <a:pt x="2979056" y="5407249"/>
                </a:cubicBezTo>
                <a:cubicBezTo>
                  <a:pt x="2977277" y="5407880"/>
                  <a:pt x="2975958" y="5408655"/>
                  <a:pt x="2975097" y="5409572"/>
                </a:cubicBezTo>
                <a:cubicBezTo>
                  <a:pt x="2974237" y="5410490"/>
                  <a:pt x="2973692" y="5411522"/>
                  <a:pt x="2973462" y="5412669"/>
                </a:cubicBezTo>
                <a:lnTo>
                  <a:pt x="2966579" y="5446914"/>
                </a:lnTo>
                <a:lnTo>
                  <a:pt x="2948166" y="5446914"/>
                </a:lnTo>
                <a:cubicBezTo>
                  <a:pt x="2946101" y="5446914"/>
                  <a:pt x="2944323" y="5448004"/>
                  <a:pt x="2942832" y="5450183"/>
                </a:cubicBezTo>
                <a:cubicBezTo>
                  <a:pt x="2941341" y="5452364"/>
                  <a:pt x="2940136" y="5454973"/>
                  <a:pt x="2939218" y="5458013"/>
                </a:cubicBezTo>
                <a:cubicBezTo>
                  <a:pt x="2938300" y="5461054"/>
                  <a:pt x="2937641" y="5464151"/>
                  <a:pt x="2937239" y="5467306"/>
                </a:cubicBezTo>
                <a:cubicBezTo>
                  <a:pt x="2936838" y="5470461"/>
                  <a:pt x="2936637" y="5473013"/>
                  <a:pt x="2936637" y="5474963"/>
                </a:cubicBezTo>
                <a:cubicBezTo>
                  <a:pt x="2936637" y="5477717"/>
                  <a:pt x="2936981" y="5479581"/>
                  <a:pt x="2937669" y="5480556"/>
                </a:cubicBezTo>
                <a:cubicBezTo>
                  <a:pt x="2938358" y="5481532"/>
                  <a:pt x="2939448" y="5482019"/>
                  <a:pt x="2940939" y="5482019"/>
                </a:cubicBezTo>
                <a:lnTo>
                  <a:pt x="2959524" y="5482019"/>
                </a:lnTo>
                <a:lnTo>
                  <a:pt x="2944553" y="5556875"/>
                </a:lnTo>
                <a:cubicBezTo>
                  <a:pt x="2944209" y="5558366"/>
                  <a:pt x="2943893" y="5560058"/>
                  <a:pt x="2943606" y="5561951"/>
                </a:cubicBezTo>
                <a:cubicBezTo>
                  <a:pt x="2943320" y="5563844"/>
                  <a:pt x="2943033" y="5565708"/>
                  <a:pt x="2942746" y="5567544"/>
                </a:cubicBezTo>
                <a:cubicBezTo>
                  <a:pt x="2942459" y="5569380"/>
                  <a:pt x="2942258" y="5571129"/>
                  <a:pt x="2942144" y="5572792"/>
                </a:cubicBezTo>
                <a:cubicBezTo>
                  <a:pt x="2942029" y="5574456"/>
                  <a:pt x="2941971" y="5575919"/>
                  <a:pt x="2941971" y="5577180"/>
                </a:cubicBezTo>
                <a:cubicBezTo>
                  <a:pt x="2941971" y="5584064"/>
                  <a:pt x="2942860" y="5589914"/>
                  <a:pt x="2944639" y="5594733"/>
                </a:cubicBezTo>
                <a:cubicBezTo>
                  <a:pt x="2946417" y="5599551"/>
                  <a:pt x="2949084" y="5603509"/>
                  <a:pt x="2952641" y="5606606"/>
                </a:cubicBezTo>
                <a:cubicBezTo>
                  <a:pt x="2956197" y="5609704"/>
                  <a:pt x="2960585" y="5611970"/>
                  <a:pt x="2965805" y="5613404"/>
                </a:cubicBezTo>
                <a:cubicBezTo>
                  <a:pt x="2971025" y="5614838"/>
                  <a:pt x="2977077" y="5615555"/>
                  <a:pt x="2983960" y="5615555"/>
                </a:cubicBezTo>
                <a:cubicBezTo>
                  <a:pt x="2987172" y="5615555"/>
                  <a:pt x="2990384" y="5615354"/>
                  <a:pt x="2993596" y="5614952"/>
                </a:cubicBezTo>
                <a:cubicBezTo>
                  <a:pt x="2996808" y="5614551"/>
                  <a:pt x="2999820" y="5614006"/>
                  <a:pt x="3002631" y="5613318"/>
                </a:cubicBezTo>
                <a:cubicBezTo>
                  <a:pt x="3005441" y="5612629"/>
                  <a:pt x="3007879" y="5611827"/>
                  <a:pt x="3009944" y="5610909"/>
                </a:cubicBezTo>
                <a:cubicBezTo>
                  <a:pt x="3012009" y="5609991"/>
                  <a:pt x="3013558" y="5609016"/>
                  <a:pt x="3014590" y="5607983"/>
                </a:cubicBezTo>
                <a:cubicBezTo>
                  <a:pt x="3015623" y="5606951"/>
                  <a:pt x="3016598" y="5605373"/>
                  <a:pt x="3017516" y="5603251"/>
                </a:cubicBezTo>
                <a:cubicBezTo>
                  <a:pt x="3018433" y="5601129"/>
                  <a:pt x="3019265" y="5598777"/>
                  <a:pt x="3020011" y="5596196"/>
                </a:cubicBezTo>
                <a:cubicBezTo>
                  <a:pt x="3020757" y="5593614"/>
                  <a:pt x="3021359" y="5590947"/>
                  <a:pt x="3021818" y="5588194"/>
                </a:cubicBezTo>
                <a:cubicBezTo>
                  <a:pt x="3022277" y="5585440"/>
                  <a:pt x="3022506" y="5582974"/>
                  <a:pt x="3022506" y="5580794"/>
                </a:cubicBezTo>
                <a:cubicBezTo>
                  <a:pt x="3022506" y="5578844"/>
                  <a:pt x="3022191" y="5577439"/>
                  <a:pt x="3021560" y="5576578"/>
                </a:cubicBezTo>
                <a:cubicBezTo>
                  <a:pt x="3020929" y="5575718"/>
                  <a:pt x="3020154" y="5575287"/>
                  <a:pt x="3019237" y="5575287"/>
                </a:cubicBezTo>
                <a:cubicBezTo>
                  <a:pt x="3018319" y="5575287"/>
                  <a:pt x="3017344" y="5575489"/>
                  <a:pt x="3016311" y="5575890"/>
                </a:cubicBezTo>
                <a:cubicBezTo>
                  <a:pt x="3015278" y="5576291"/>
                  <a:pt x="3014045" y="5576750"/>
                  <a:pt x="3012611" y="5577266"/>
                </a:cubicBezTo>
                <a:cubicBezTo>
                  <a:pt x="3011177" y="5577783"/>
                  <a:pt x="3009485" y="5578242"/>
                  <a:pt x="3007535" y="5578643"/>
                </a:cubicBezTo>
                <a:cubicBezTo>
                  <a:pt x="3005585" y="5579045"/>
                  <a:pt x="3003233" y="5579245"/>
                  <a:pt x="3000480" y="5579245"/>
                </a:cubicBezTo>
                <a:cubicBezTo>
                  <a:pt x="2995776" y="5579245"/>
                  <a:pt x="2992334" y="5578184"/>
                  <a:pt x="2990155" y="5576062"/>
                </a:cubicBezTo>
                <a:cubicBezTo>
                  <a:pt x="2987975" y="5573940"/>
                  <a:pt x="2986885" y="5570584"/>
                  <a:pt x="2986885" y="5565995"/>
                </a:cubicBezTo>
                <a:cubicBezTo>
                  <a:pt x="2986885" y="5564504"/>
                  <a:pt x="2987029" y="5562582"/>
                  <a:pt x="2987315" y="5560230"/>
                </a:cubicBezTo>
                <a:cubicBezTo>
                  <a:pt x="2987602" y="5557879"/>
                  <a:pt x="2987918" y="5555842"/>
                  <a:pt x="2988262" y="5554121"/>
                </a:cubicBezTo>
                <a:lnTo>
                  <a:pt x="3002717" y="5482019"/>
                </a:lnTo>
                <a:lnTo>
                  <a:pt x="3036273" y="5482019"/>
                </a:lnTo>
                <a:cubicBezTo>
                  <a:pt x="3037535" y="5482019"/>
                  <a:pt x="3038710" y="5481474"/>
                  <a:pt x="3039800" y="5480384"/>
                </a:cubicBezTo>
                <a:cubicBezTo>
                  <a:pt x="3040890" y="5479294"/>
                  <a:pt x="3041865" y="5477918"/>
                  <a:pt x="3042726" y="5476254"/>
                </a:cubicBezTo>
                <a:cubicBezTo>
                  <a:pt x="3043586" y="5474591"/>
                  <a:pt x="3044360" y="5472726"/>
                  <a:pt x="3045049" y="5470661"/>
                </a:cubicBezTo>
                <a:cubicBezTo>
                  <a:pt x="3045737" y="5468596"/>
                  <a:pt x="3046282" y="5466531"/>
                  <a:pt x="3046684" y="5464466"/>
                </a:cubicBezTo>
                <a:cubicBezTo>
                  <a:pt x="3047086" y="5462401"/>
                  <a:pt x="3047401" y="5460480"/>
                  <a:pt x="3047630" y="5458702"/>
                </a:cubicBezTo>
                <a:cubicBezTo>
                  <a:pt x="3047859" y="5456924"/>
                  <a:pt x="3047974" y="5455461"/>
                  <a:pt x="3047974" y="5454313"/>
                </a:cubicBezTo>
                <a:cubicBezTo>
                  <a:pt x="3047974" y="5451904"/>
                  <a:pt x="3047630" y="5450069"/>
                  <a:pt x="3046942" y="5448807"/>
                </a:cubicBezTo>
                <a:cubicBezTo>
                  <a:pt x="3046253" y="5447545"/>
                  <a:pt x="3044934" y="5446914"/>
                  <a:pt x="3042984" y="5446914"/>
                </a:cubicBezTo>
                <a:lnTo>
                  <a:pt x="3009772" y="5446914"/>
                </a:lnTo>
                <a:lnTo>
                  <a:pt x="3016656" y="5412669"/>
                </a:lnTo>
                <a:cubicBezTo>
                  <a:pt x="3016885" y="5411522"/>
                  <a:pt x="3016741" y="5410490"/>
                  <a:pt x="3016225" y="5409572"/>
                </a:cubicBezTo>
                <a:cubicBezTo>
                  <a:pt x="3015709" y="5408655"/>
                  <a:pt x="3014705" y="5407880"/>
                  <a:pt x="3013214" y="5407249"/>
                </a:cubicBezTo>
                <a:cubicBezTo>
                  <a:pt x="3011722" y="5406618"/>
                  <a:pt x="3009600" y="5406159"/>
                  <a:pt x="3006847" y="5405872"/>
                </a:cubicBezTo>
                <a:cubicBezTo>
                  <a:pt x="3004093" y="5405586"/>
                  <a:pt x="3000652" y="5405442"/>
                  <a:pt x="2996522" y="5405442"/>
                </a:cubicBezTo>
                <a:close/>
                <a:moveTo>
                  <a:pt x="2386922" y="5405442"/>
                </a:moveTo>
                <a:cubicBezTo>
                  <a:pt x="2382677" y="5405442"/>
                  <a:pt x="2379149" y="5405586"/>
                  <a:pt x="2376339" y="5405872"/>
                </a:cubicBezTo>
                <a:cubicBezTo>
                  <a:pt x="2373528" y="5406159"/>
                  <a:pt x="2371234" y="5406618"/>
                  <a:pt x="2369455" y="5407249"/>
                </a:cubicBezTo>
                <a:cubicBezTo>
                  <a:pt x="2367677" y="5407880"/>
                  <a:pt x="2366358" y="5408655"/>
                  <a:pt x="2365497" y="5409572"/>
                </a:cubicBezTo>
                <a:cubicBezTo>
                  <a:pt x="2364637" y="5410490"/>
                  <a:pt x="2364092" y="5411522"/>
                  <a:pt x="2363862" y="5412669"/>
                </a:cubicBezTo>
                <a:lnTo>
                  <a:pt x="2356980" y="5446914"/>
                </a:lnTo>
                <a:lnTo>
                  <a:pt x="2338566" y="5446914"/>
                </a:lnTo>
                <a:cubicBezTo>
                  <a:pt x="2336502" y="5446914"/>
                  <a:pt x="2334723" y="5448004"/>
                  <a:pt x="2333232" y="5450183"/>
                </a:cubicBezTo>
                <a:cubicBezTo>
                  <a:pt x="2331741" y="5452364"/>
                  <a:pt x="2330536" y="5454973"/>
                  <a:pt x="2329618" y="5458013"/>
                </a:cubicBezTo>
                <a:cubicBezTo>
                  <a:pt x="2328701" y="5461054"/>
                  <a:pt x="2328041" y="5464151"/>
                  <a:pt x="2327639" y="5467306"/>
                </a:cubicBezTo>
                <a:cubicBezTo>
                  <a:pt x="2327237" y="5470461"/>
                  <a:pt x="2327037" y="5473013"/>
                  <a:pt x="2327037" y="5474963"/>
                </a:cubicBezTo>
                <a:cubicBezTo>
                  <a:pt x="2327037" y="5477717"/>
                  <a:pt x="2327381" y="5479581"/>
                  <a:pt x="2328070" y="5480556"/>
                </a:cubicBezTo>
                <a:cubicBezTo>
                  <a:pt x="2328758" y="5481532"/>
                  <a:pt x="2329848" y="5482019"/>
                  <a:pt x="2331339" y="5482019"/>
                </a:cubicBezTo>
                <a:lnTo>
                  <a:pt x="2349924" y="5482019"/>
                </a:lnTo>
                <a:lnTo>
                  <a:pt x="2334953" y="5556875"/>
                </a:lnTo>
                <a:cubicBezTo>
                  <a:pt x="2334609" y="5558366"/>
                  <a:pt x="2334293" y="5560058"/>
                  <a:pt x="2334006" y="5561951"/>
                </a:cubicBezTo>
                <a:cubicBezTo>
                  <a:pt x="2333720" y="5563844"/>
                  <a:pt x="2333432" y="5565708"/>
                  <a:pt x="2333146" y="5567544"/>
                </a:cubicBezTo>
                <a:cubicBezTo>
                  <a:pt x="2332859" y="5569380"/>
                  <a:pt x="2332658" y="5571129"/>
                  <a:pt x="2332543" y="5572792"/>
                </a:cubicBezTo>
                <a:cubicBezTo>
                  <a:pt x="2332429" y="5574456"/>
                  <a:pt x="2332372" y="5575919"/>
                  <a:pt x="2332372" y="5577180"/>
                </a:cubicBezTo>
                <a:cubicBezTo>
                  <a:pt x="2332372" y="5584064"/>
                  <a:pt x="2333261" y="5589914"/>
                  <a:pt x="2335039" y="5594733"/>
                </a:cubicBezTo>
                <a:cubicBezTo>
                  <a:pt x="2336817" y="5599551"/>
                  <a:pt x="2339484" y="5603509"/>
                  <a:pt x="2343041" y="5606606"/>
                </a:cubicBezTo>
                <a:cubicBezTo>
                  <a:pt x="2346597" y="5609704"/>
                  <a:pt x="2350985" y="5611970"/>
                  <a:pt x="2356205" y="5613404"/>
                </a:cubicBezTo>
                <a:cubicBezTo>
                  <a:pt x="2361425" y="5614838"/>
                  <a:pt x="2367476" y="5615555"/>
                  <a:pt x="2374360" y="5615555"/>
                </a:cubicBezTo>
                <a:cubicBezTo>
                  <a:pt x="2377572" y="5615555"/>
                  <a:pt x="2380784" y="5615354"/>
                  <a:pt x="2383996" y="5614952"/>
                </a:cubicBezTo>
                <a:cubicBezTo>
                  <a:pt x="2387208" y="5614551"/>
                  <a:pt x="2390220" y="5614006"/>
                  <a:pt x="2393030" y="5613318"/>
                </a:cubicBezTo>
                <a:cubicBezTo>
                  <a:pt x="2395841" y="5612629"/>
                  <a:pt x="2398279" y="5611827"/>
                  <a:pt x="2400344" y="5610909"/>
                </a:cubicBezTo>
                <a:cubicBezTo>
                  <a:pt x="2402409" y="5609991"/>
                  <a:pt x="2403958" y="5609016"/>
                  <a:pt x="2404991" y="5607983"/>
                </a:cubicBezTo>
                <a:cubicBezTo>
                  <a:pt x="2406023" y="5606951"/>
                  <a:pt x="2406998" y="5605373"/>
                  <a:pt x="2407915" y="5603251"/>
                </a:cubicBezTo>
                <a:cubicBezTo>
                  <a:pt x="2408834" y="5601129"/>
                  <a:pt x="2409665" y="5598777"/>
                  <a:pt x="2410411" y="5596196"/>
                </a:cubicBezTo>
                <a:cubicBezTo>
                  <a:pt x="2411157" y="5593614"/>
                  <a:pt x="2411759" y="5590947"/>
                  <a:pt x="2412218" y="5588194"/>
                </a:cubicBezTo>
                <a:cubicBezTo>
                  <a:pt x="2412676" y="5585440"/>
                  <a:pt x="2412906" y="5582974"/>
                  <a:pt x="2412906" y="5580794"/>
                </a:cubicBezTo>
                <a:cubicBezTo>
                  <a:pt x="2412906" y="5578844"/>
                  <a:pt x="2412591" y="5577439"/>
                  <a:pt x="2411959" y="5576578"/>
                </a:cubicBezTo>
                <a:cubicBezTo>
                  <a:pt x="2411329" y="5575718"/>
                  <a:pt x="2410555" y="5575287"/>
                  <a:pt x="2409637" y="5575287"/>
                </a:cubicBezTo>
                <a:cubicBezTo>
                  <a:pt x="2408719" y="5575287"/>
                  <a:pt x="2407743" y="5575489"/>
                  <a:pt x="2406711" y="5575890"/>
                </a:cubicBezTo>
                <a:cubicBezTo>
                  <a:pt x="2405679" y="5576291"/>
                  <a:pt x="2404445" y="5576750"/>
                  <a:pt x="2403012" y="5577266"/>
                </a:cubicBezTo>
                <a:cubicBezTo>
                  <a:pt x="2401577" y="5577783"/>
                  <a:pt x="2399885" y="5578242"/>
                  <a:pt x="2397935" y="5578643"/>
                </a:cubicBezTo>
                <a:cubicBezTo>
                  <a:pt x="2395985" y="5579045"/>
                  <a:pt x="2393633" y="5579245"/>
                  <a:pt x="2390880" y="5579245"/>
                </a:cubicBezTo>
                <a:cubicBezTo>
                  <a:pt x="2386176" y="5579245"/>
                  <a:pt x="2382734" y="5578184"/>
                  <a:pt x="2380555" y="5576062"/>
                </a:cubicBezTo>
                <a:cubicBezTo>
                  <a:pt x="2378375" y="5573940"/>
                  <a:pt x="2377285" y="5570584"/>
                  <a:pt x="2377285" y="5565995"/>
                </a:cubicBezTo>
                <a:cubicBezTo>
                  <a:pt x="2377285" y="5564504"/>
                  <a:pt x="2377428" y="5562582"/>
                  <a:pt x="2377715" y="5560230"/>
                </a:cubicBezTo>
                <a:cubicBezTo>
                  <a:pt x="2378002" y="5557879"/>
                  <a:pt x="2378317" y="5555842"/>
                  <a:pt x="2378662" y="5554121"/>
                </a:cubicBezTo>
                <a:lnTo>
                  <a:pt x="2393117" y="5482019"/>
                </a:lnTo>
                <a:lnTo>
                  <a:pt x="2426673" y="5482019"/>
                </a:lnTo>
                <a:cubicBezTo>
                  <a:pt x="2427935" y="5482019"/>
                  <a:pt x="2429111" y="5481474"/>
                  <a:pt x="2430200" y="5480384"/>
                </a:cubicBezTo>
                <a:cubicBezTo>
                  <a:pt x="2431290" y="5479294"/>
                  <a:pt x="2432266" y="5477918"/>
                  <a:pt x="2433126" y="5476254"/>
                </a:cubicBezTo>
                <a:cubicBezTo>
                  <a:pt x="2433986" y="5474591"/>
                  <a:pt x="2434761" y="5472726"/>
                  <a:pt x="2435449" y="5470661"/>
                </a:cubicBezTo>
                <a:cubicBezTo>
                  <a:pt x="2436137" y="5468596"/>
                  <a:pt x="2436682" y="5466531"/>
                  <a:pt x="2437084" y="5464466"/>
                </a:cubicBezTo>
                <a:cubicBezTo>
                  <a:pt x="2437485" y="5462401"/>
                  <a:pt x="2437801" y="5460480"/>
                  <a:pt x="2438030" y="5458702"/>
                </a:cubicBezTo>
                <a:cubicBezTo>
                  <a:pt x="2438260" y="5456924"/>
                  <a:pt x="2438374" y="5455461"/>
                  <a:pt x="2438374" y="5454313"/>
                </a:cubicBezTo>
                <a:cubicBezTo>
                  <a:pt x="2438374" y="5451904"/>
                  <a:pt x="2438030" y="5450069"/>
                  <a:pt x="2437342" y="5448807"/>
                </a:cubicBezTo>
                <a:cubicBezTo>
                  <a:pt x="2436653" y="5447545"/>
                  <a:pt x="2435334" y="5446914"/>
                  <a:pt x="2433384" y="5446914"/>
                </a:cubicBezTo>
                <a:lnTo>
                  <a:pt x="2400172" y="5446914"/>
                </a:lnTo>
                <a:lnTo>
                  <a:pt x="2407055" y="5412669"/>
                </a:lnTo>
                <a:cubicBezTo>
                  <a:pt x="2407285" y="5411522"/>
                  <a:pt x="2407142" y="5410490"/>
                  <a:pt x="2406625" y="5409572"/>
                </a:cubicBezTo>
                <a:cubicBezTo>
                  <a:pt x="2406109" y="5408655"/>
                  <a:pt x="2405105" y="5407880"/>
                  <a:pt x="2403613" y="5407249"/>
                </a:cubicBezTo>
                <a:cubicBezTo>
                  <a:pt x="2402123" y="5406618"/>
                  <a:pt x="2400000" y="5406159"/>
                  <a:pt x="2397247" y="5405872"/>
                </a:cubicBezTo>
                <a:cubicBezTo>
                  <a:pt x="2394493" y="5405586"/>
                  <a:pt x="2391052" y="5405442"/>
                  <a:pt x="2386922" y="5405442"/>
                </a:cubicBezTo>
                <a:close/>
                <a:moveTo>
                  <a:pt x="1130431" y="5388406"/>
                </a:moveTo>
                <a:cubicBezTo>
                  <a:pt x="1124695" y="5388406"/>
                  <a:pt x="1120249" y="5388549"/>
                  <a:pt x="1117094" y="5388836"/>
                </a:cubicBezTo>
                <a:cubicBezTo>
                  <a:pt x="1113939" y="5389123"/>
                  <a:pt x="1111559" y="5389812"/>
                  <a:pt x="1109953" y="5390901"/>
                </a:cubicBezTo>
                <a:cubicBezTo>
                  <a:pt x="1108347" y="5391991"/>
                  <a:pt x="1107400" y="5393626"/>
                  <a:pt x="1107114" y="5395805"/>
                </a:cubicBezTo>
                <a:cubicBezTo>
                  <a:pt x="1106827" y="5397986"/>
                  <a:pt x="1106740" y="5400911"/>
                  <a:pt x="1106856" y="5404582"/>
                </a:cubicBezTo>
                <a:lnTo>
                  <a:pt x="1118901" y="5600412"/>
                </a:lnTo>
                <a:cubicBezTo>
                  <a:pt x="1119016" y="5603394"/>
                  <a:pt x="1119446" y="5605746"/>
                  <a:pt x="1120192" y="5607467"/>
                </a:cubicBezTo>
                <a:cubicBezTo>
                  <a:pt x="1120938" y="5609188"/>
                  <a:pt x="1122429" y="5610450"/>
                  <a:pt x="1124666" y="5611253"/>
                </a:cubicBezTo>
                <a:cubicBezTo>
                  <a:pt x="1126903" y="5612056"/>
                  <a:pt x="1130087" y="5612572"/>
                  <a:pt x="1134216" y="5612801"/>
                </a:cubicBezTo>
                <a:cubicBezTo>
                  <a:pt x="1138347" y="5613031"/>
                  <a:pt x="1143853" y="5613146"/>
                  <a:pt x="1150737" y="5613146"/>
                </a:cubicBezTo>
                <a:cubicBezTo>
                  <a:pt x="1156702" y="5613146"/>
                  <a:pt x="1161578" y="5613031"/>
                  <a:pt x="1165363" y="5612801"/>
                </a:cubicBezTo>
                <a:cubicBezTo>
                  <a:pt x="1169149" y="5612572"/>
                  <a:pt x="1172132" y="5612056"/>
                  <a:pt x="1174312" y="5611253"/>
                </a:cubicBezTo>
                <a:cubicBezTo>
                  <a:pt x="1176491" y="5610450"/>
                  <a:pt x="1178241" y="5609217"/>
                  <a:pt x="1179560" y="5607553"/>
                </a:cubicBezTo>
                <a:cubicBezTo>
                  <a:pt x="1180880" y="5605890"/>
                  <a:pt x="1182113" y="5603681"/>
                  <a:pt x="1183260" y="5600928"/>
                </a:cubicBezTo>
                <a:lnTo>
                  <a:pt x="1245038" y="5459476"/>
                </a:lnTo>
                <a:lnTo>
                  <a:pt x="1245382" y="5459476"/>
                </a:lnTo>
                <a:lnTo>
                  <a:pt x="1253470" y="5602132"/>
                </a:lnTo>
                <a:cubicBezTo>
                  <a:pt x="1253584" y="5604542"/>
                  <a:pt x="1254043" y="5606492"/>
                  <a:pt x="1254846" y="5607983"/>
                </a:cubicBezTo>
                <a:cubicBezTo>
                  <a:pt x="1255649" y="5609475"/>
                  <a:pt x="1257112" y="5610593"/>
                  <a:pt x="1259234" y="5611339"/>
                </a:cubicBezTo>
                <a:cubicBezTo>
                  <a:pt x="1261357" y="5612085"/>
                  <a:pt x="1264339" y="5612572"/>
                  <a:pt x="1268183" y="5612801"/>
                </a:cubicBezTo>
                <a:cubicBezTo>
                  <a:pt x="1272026" y="5613031"/>
                  <a:pt x="1277045" y="5613146"/>
                  <a:pt x="1283240" y="5613146"/>
                </a:cubicBezTo>
                <a:cubicBezTo>
                  <a:pt x="1289091" y="5613146"/>
                  <a:pt x="1293938" y="5613031"/>
                  <a:pt x="1297781" y="5612801"/>
                </a:cubicBezTo>
                <a:cubicBezTo>
                  <a:pt x="1301624" y="5612572"/>
                  <a:pt x="1304808" y="5612056"/>
                  <a:pt x="1307331" y="5611253"/>
                </a:cubicBezTo>
                <a:cubicBezTo>
                  <a:pt x="1309855" y="5610450"/>
                  <a:pt x="1311863" y="5609217"/>
                  <a:pt x="1313354" y="5607553"/>
                </a:cubicBezTo>
                <a:cubicBezTo>
                  <a:pt x="1314846" y="5605890"/>
                  <a:pt x="1316165" y="5603681"/>
                  <a:pt x="1317313" y="5600928"/>
                </a:cubicBezTo>
                <a:lnTo>
                  <a:pt x="1407484" y="5406819"/>
                </a:lnTo>
                <a:cubicBezTo>
                  <a:pt x="1409204" y="5402804"/>
                  <a:pt x="1410409" y="5399563"/>
                  <a:pt x="1411098" y="5397096"/>
                </a:cubicBezTo>
                <a:cubicBezTo>
                  <a:pt x="1411786" y="5394630"/>
                  <a:pt x="1411613" y="5392765"/>
                  <a:pt x="1410582" y="5391503"/>
                </a:cubicBezTo>
                <a:cubicBezTo>
                  <a:pt x="1409549" y="5390242"/>
                  <a:pt x="1407627" y="5389410"/>
                  <a:pt x="1404816" y="5389008"/>
                </a:cubicBezTo>
                <a:cubicBezTo>
                  <a:pt x="1402006" y="5388607"/>
                  <a:pt x="1398134" y="5388406"/>
                  <a:pt x="1393201" y="5388406"/>
                </a:cubicBezTo>
                <a:cubicBezTo>
                  <a:pt x="1388153" y="5388406"/>
                  <a:pt x="1384023" y="5388521"/>
                  <a:pt x="1380811" y="5388750"/>
                </a:cubicBezTo>
                <a:cubicBezTo>
                  <a:pt x="1377599" y="5388980"/>
                  <a:pt x="1375046" y="5389381"/>
                  <a:pt x="1373153" y="5389955"/>
                </a:cubicBezTo>
                <a:cubicBezTo>
                  <a:pt x="1371260" y="5390528"/>
                  <a:pt x="1369826" y="5391360"/>
                  <a:pt x="1368851" y="5392450"/>
                </a:cubicBezTo>
                <a:cubicBezTo>
                  <a:pt x="1367876" y="5393540"/>
                  <a:pt x="1367102" y="5394888"/>
                  <a:pt x="1366528" y="5396494"/>
                </a:cubicBezTo>
                <a:lnTo>
                  <a:pt x="1293393" y="5568232"/>
                </a:lnTo>
                <a:lnTo>
                  <a:pt x="1293049" y="5568232"/>
                </a:lnTo>
                <a:lnTo>
                  <a:pt x="1284445" y="5398903"/>
                </a:lnTo>
                <a:cubicBezTo>
                  <a:pt x="1284330" y="5396609"/>
                  <a:pt x="1284043" y="5394773"/>
                  <a:pt x="1283584" y="5393396"/>
                </a:cubicBezTo>
                <a:cubicBezTo>
                  <a:pt x="1283125" y="5392020"/>
                  <a:pt x="1282093" y="5390959"/>
                  <a:pt x="1280487" y="5390213"/>
                </a:cubicBezTo>
                <a:cubicBezTo>
                  <a:pt x="1278881" y="5389467"/>
                  <a:pt x="1276529" y="5388980"/>
                  <a:pt x="1273431" y="5388750"/>
                </a:cubicBezTo>
                <a:cubicBezTo>
                  <a:pt x="1270334" y="5388521"/>
                  <a:pt x="1266146" y="5388406"/>
                  <a:pt x="1260869" y="5388406"/>
                </a:cubicBezTo>
                <a:cubicBezTo>
                  <a:pt x="1255592" y="5388406"/>
                  <a:pt x="1251376" y="5388521"/>
                  <a:pt x="1248221" y="5388750"/>
                </a:cubicBezTo>
                <a:cubicBezTo>
                  <a:pt x="1245066" y="5388980"/>
                  <a:pt x="1242514" y="5389467"/>
                  <a:pt x="1240563" y="5390213"/>
                </a:cubicBezTo>
                <a:cubicBezTo>
                  <a:pt x="1238613" y="5390959"/>
                  <a:pt x="1237093" y="5391991"/>
                  <a:pt x="1236003" y="5393310"/>
                </a:cubicBezTo>
                <a:cubicBezTo>
                  <a:pt x="1234913" y="5394630"/>
                  <a:pt x="1233910" y="5396379"/>
                  <a:pt x="1232992" y="5398559"/>
                </a:cubicBezTo>
                <a:lnTo>
                  <a:pt x="1157792" y="5568232"/>
                </a:lnTo>
                <a:lnTo>
                  <a:pt x="1157448" y="5568232"/>
                </a:lnTo>
                <a:lnTo>
                  <a:pt x="1152973" y="5398387"/>
                </a:lnTo>
                <a:cubicBezTo>
                  <a:pt x="1152973" y="5396322"/>
                  <a:pt x="1152773" y="5394658"/>
                  <a:pt x="1152371" y="5393396"/>
                </a:cubicBezTo>
                <a:cubicBezTo>
                  <a:pt x="1151970" y="5392135"/>
                  <a:pt x="1150994" y="5391131"/>
                  <a:pt x="1149446" y="5390385"/>
                </a:cubicBezTo>
                <a:cubicBezTo>
                  <a:pt x="1147897" y="5389640"/>
                  <a:pt x="1145517" y="5389123"/>
                  <a:pt x="1142305" y="5388836"/>
                </a:cubicBezTo>
                <a:cubicBezTo>
                  <a:pt x="1139092" y="5388549"/>
                  <a:pt x="1135134" y="5388406"/>
                  <a:pt x="1130431" y="5388406"/>
                </a:cubicBezTo>
                <a:close/>
                <a:moveTo>
                  <a:pt x="11633802" y="5378425"/>
                </a:moveTo>
                <a:cubicBezTo>
                  <a:pt x="11628869" y="5378425"/>
                  <a:pt x="11624739" y="5378827"/>
                  <a:pt x="11621412" y="5379630"/>
                </a:cubicBezTo>
                <a:cubicBezTo>
                  <a:pt x="11618086" y="5380433"/>
                  <a:pt x="11615274" y="5381752"/>
                  <a:pt x="11612980" y="5383588"/>
                </a:cubicBezTo>
                <a:cubicBezTo>
                  <a:pt x="11610686" y="5385423"/>
                  <a:pt x="11608850" y="5387775"/>
                  <a:pt x="11607474" y="5390643"/>
                </a:cubicBezTo>
                <a:cubicBezTo>
                  <a:pt x="11606097" y="5393511"/>
                  <a:pt x="11605008" y="5397010"/>
                  <a:pt x="11604204" y="5401140"/>
                </a:cubicBezTo>
                <a:cubicBezTo>
                  <a:pt x="11603287" y="5405385"/>
                  <a:pt x="11602943" y="5408970"/>
                  <a:pt x="11603172" y="5411895"/>
                </a:cubicBezTo>
                <a:cubicBezTo>
                  <a:pt x="11603401" y="5414821"/>
                  <a:pt x="11604290" y="5417173"/>
                  <a:pt x="11605839" y="5418951"/>
                </a:cubicBezTo>
                <a:cubicBezTo>
                  <a:pt x="11607388" y="5420729"/>
                  <a:pt x="11609682" y="5421991"/>
                  <a:pt x="11612722" y="5422736"/>
                </a:cubicBezTo>
                <a:cubicBezTo>
                  <a:pt x="11615763" y="5423482"/>
                  <a:pt x="11619692" y="5423855"/>
                  <a:pt x="11624510" y="5423855"/>
                </a:cubicBezTo>
                <a:cubicBezTo>
                  <a:pt x="11629443" y="5423855"/>
                  <a:pt x="11633573" y="5423482"/>
                  <a:pt x="11636900" y="5422736"/>
                </a:cubicBezTo>
                <a:cubicBezTo>
                  <a:pt x="11640226" y="5421991"/>
                  <a:pt x="11643038" y="5420729"/>
                  <a:pt x="11645332" y="5418951"/>
                </a:cubicBezTo>
                <a:cubicBezTo>
                  <a:pt x="11647626" y="5417173"/>
                  <a:pt x="11649462" y="5414821"/>
                  <a:pt x="11650839" y="5411895"/>
                </a:cubicBezTo>
                <a:cubicBezTo>
                  <a:pt x="11652215" y="5408970"/>
                  <a:pt x="11653305" y="5405385"/>
                  <a:pt x="11654108" y="5401140"/>
                </a:cubicBezTo>
                <a:cubicBezTo>
                  <a:pt x="11654912" y="5397010"/>
                  <a:pt x="11655227" y="5393511"/>
                  <a:pt x="11655055" y="5390643"/>
                </a:cubicBezTo>
                <a:cubicBezTo>
                  <a:pt x="11654882" y="5387775"/>
                  <a:pt x="11654022" y="5385423"/>
                  <a:pt x="11652473" y="5383588"/>
                </a:cubicBezTo>
                <a:cubicBezTo>
                  <a:pt x="11650925" y="5381752"/>
                  <a:pt x="11648630" y="5380433"/>
                  <a:pt x="11645590" y="5379630"/>
                </a:cubicBezTo>
                <a:cubicBezTo>
                  <a:pt x="11642549" y="5378827"/>
                  <a:pt x="11638621" y="5378425"/>
                  <a:pt x="11633802" y="5378425"/>
                </a:cubicBezTo>
                <a:close/>
                <a:moveTo>
                  <a:pt x="10633677" y="5378425"/>
                </a:moveTo>
                <a:cubicBezTo>
                  <a:pt x="10628745" y="5378425"/>
                  <a:pt x="10624615" y="5378827"/>
                  <a:pt x="10621287" y="5379630"/>
                </a:cubicBezTo>
                <a:cubicBezTo>
                  <a:pt x="10617961" y="5380433"/>
                  <a:pt x="10615151" y="5381752"/>
                  <a:pt x="10612855" y="5383588"/>
                </a:cubicBezTo>
                <a:cubicBezTo>
                  <a:pt x="10610561" y="5385423"/>
                  <a:pt x="10608725" y="5387775"/>
                  <a:pt x="10607349" y="5390643"/>
                </a:cubicBezTo>
                <a:cubicBezTo>
                  <a:pt x="10605972" y="5393511"/>
                  <a:pt x="10604883" y="5397010"/>
                  <a:pt x="10604079" y="5401140"/>
                </a:cubicBezTo>
                <a:cubicBezTo>
                  <a:pt x="10603162" y="5405385"/>
                  <a:pt x="10602818" y="5408970"/>
                  <a:pt x="10603047" y="5411895"/>
                </a:cubicBezTo>
                <a:cubicBezTo>
                  <a:pt x="10603277" y="5414821"/>
                  <a:pt x="10604165" y="5417173"/>
                  <a:pt x="10605714" y="5418951"/>
                </a:cubicBezTo>
                <a:cubicBezTo>
                  <a:pt x="10607263" y="5420729"/>
                  <a:pt x="10609558" y="5421991"/>
                  <a:pt x="10612597" y="5422736"/>
                </a:cubicBezTo>
                <a:cubicBezTo>
                  <a:pt x="10615638" y="5423482"/>
                  <a:pt x="10619567" y="5423855"/>
                  <a:pt x="10624385" y="5423855"/>
                </a:cubicBezTo>
                <a:cubicBezTo>
                  <a:pt x="10629318" y="5423855"/>
                  <a:pt x="10633448" y="5423482"/>
                  <a:pt x="10636775" y="5422736"/>
                </a:cubicBezTo>
                <a:cubicBezTo>
                  <a:pt x="10640103" y="5421991"/>
                  <a:pt x="10642913" y="5420729"/>
                  <a:pt x="10645207" y="5418951"/>
                </a:cubicBezTo>
                <a:cubicBezTo>
                  <a:pt x="10647502" y="5417173"/>
                  <a:pt x="10649337" y="5414821"/>
                  <a:pt x="10650714" y="5411895"/>
                </a:cubicBezTo>
                <a:cubicBezTo>
                  <a:pt x="10652090" y="5408970"/>
                  <a:pt x="10653181" y="5405385"/>
                  <a:pt x="10653983" y="5401140"/>
                </a:cubicBezTo>
                <a:cubicBezTo>
                  <a:pt x="10654787" y="5397010"/>
                  <a:pt x="10655102" y="5393511"/>
                  <a:pt x="10654930" y="5390643"/>
                </a:cubicBezTo>
                <a:cubicBezTo>
                  <a:pt x="10654757" y="5387775"/>
                  <a:pt x="10653897" y="5385423"/>
                  <a:pt x="10652348" y="5383588"/>
                </a:cubicBezTo>
                <a:cubicBezTo>
                  <a:pt x="10650800" y="5381752"/>
                  <a:pt x="10648505" y="5380433"/>
                  <a:pt x="10645465" y="5379630"/>
                </a:cubicBezTo>
                <a:cubicBezTo>
                  <a:pt x="10642426" y="5378827"/>
                  <a:pt x="10638496" y="5378425"/>
                  <a:pt x="10633677" y="5378425"/>
                </a:cubicBezTo>
                <a:close/>
                <a:moveTo>
                  <a:pt x="10043127" y="5378425"/>
                </a:moveTo>
                <a:cubicBezTo>
                  <a:pt x="10038194" y="5378425"/>
                  <a:pt x="10034065" y="5378827"/>
                  <a:pt x="10030737" y="5379630"/>
                </a:cubicBezTo>
                <a:cubicBezTo>
                  <a:pt x="10027411" y="5380433"/>
                  <a:pt x="10024600" y="5381752"/>
                  <a:pt x="10022305" y="5383588"/>
                </a:cubicBezTo>
                <a:cubicBezTo>
                  <a:pt x="10020011" y="5385423"/>
                  <a:pt x="10018175" y="5387775"/>
                  <a:pt x="10016799" y="5390643"/>
                </a:cubicBezTo>
                <a:cubicBezTo>
                  <a:pt x="10015422" y="5393511"/>
                  <a:pt x="10014333" y="5397010"/>
                  <a:pt x="10013529" y="5401140"/>
                </a:cubicBezTo>
                <a:cubicBezTo>
                  <a:pt x="10012612" y="5405385"/>
                  <a:pt x="10012268" y="5408970"/>
                  <a:pt x="10012497" y="5411895"/>
                </a:cubicBezTo>
                <a:cubicBezTo>
                  <a:pt x="10012726" y="5414821"/>
                  <a:pt x="10013615" y="5417173"/>
                  <a:pt x="10015164" y="5418951"/>
                </a:cubicBezTo>
                <a:cubicBezTo>
                  <a:pt x="10016713" y="5420729"/>
                  <a:pt x="10019007" y="5421991"/>
                  <a:pt x="10022047" y="5422736"/>
                </a:cubicBezTo>
                <a:cubicBezTo>
                  <a:pt x="10025088" y="5423482"/>
                  <a:pt x="10029017" y="5423855"/>
                  <a:pt x="10033835" y="5423855"/>
                </a:cubicBezTo>
                <a:cubicBezTo>
                  <a:pt x="10038768" y="5423855"/>
                  <a:pt x="10042898" y="5423482"/>
                  <a:pt x="10046225" y="5422736"/>
                </a:cubicBezTo>
                <a:cubicBezTo>
                  <a:pt x="10049552" y="5421991"/>
                  <a:pt x="10052363" y="5420729"/>
                  <a:pt x="10054657" y="5418951"/>
                </a:cubicBezTo>
                <a:cubicBezTo>
                  <a:pt x="10056951" y="5417173"/>
                  <a:pt x="10058787" y="5414821"/>
                  <a:pt x="10060164" y="5411895"/>
                </a:cubicBezTo>
                <a:cubicBezTo>
                  <a:pt x="10061540" y="5408970"/>
                  <a:pt x="10062630" y="5405385"/>
                  <a:pt x="10063433" y="5401140"/>
                </a:cubicBezTo>
                <a:cubicBezTo>
                  <a:pt x="10064237" y="5397010"/>
                  <a:pt x="10064552" y="5393511"/>
                  <a:pt x="10064380" y="5390643"/>
                </a:cubicBezTo>
                <a:cubicBezTo>
                  <a:pt x="10064207" y="5387775"/>
                  <a:pt x="10063347" y="5385423"/>
                  <a:pt x="10061798" y="5383588"/>
                </a:cubicBezTo>
                <a:cubicBezTo>
                  <a:pt x="10060250" y="5381752"/>
                  <a:pt x="10057955" y="5380433"/>
                  <a:pt x="10054915" y="5379630"/>
                </a:cubicBezTo>
                <a:cubicBezTo>
                  <a:pt x="10051875" y="5378827"/>
                  <a:pt x="10047946" y="5378425"/>
                  <a:pt x="10043127" y="5378425"/>
                </a:cubicBezTo>
                <a:close/>
                <a:moveTo>
                  <a:pt x="8938228" y="5378425"/>
                </a:moveTo>
                <a:cubicBezTo>
                  <a:pt x="8933294" y="5378425"/>
                  <a:pt x="8929164" y="5378827"/>
                  <a:pt x="8925838" y="5379630"/>
                </a:cubicBezTo>
                <a:cubicBezTo>
                  <a:pt x="8922510" y="5380433"/>
                  <a:pt x="8919700" y="5381752"/>
                  <a:pt x="8917406" y="5383588"/>
                </a:cubicBezTo>
                <a:cubicBezTo>
                  <a:pt x="8915112" y="5385423"/>
                  <a:pt x="8913276" y="5387775"/>
                  <a:pt x="8911898" y="5390643"/>
                </a:cubicBezTo>
                <a:cubicBezTo>
                  <a:pt x="8910522" y="5393511"/>
                  <a:pt x="8909432" y="5397010"/>
                  <a:pt x="8908629" y="5401140"/>
                </a:cubicBezTo>
                <a:cubicBezTo>
                  <a:pt x="8907712" y="5405385"/>
                  <a:pt x="8907367" y="5408970"/>
                  <a:pt x="8907596" y="5411895"/>
                </a:cubicBezTo>
                <a:cubicBezTo>
                  <a:pt x="8907826" y="5414821"/>
                  <a:pt x="8908715" y="5417173"/>
                  <a:pt x="8910264" y="5418951"/>
                </a:cubicBezTo>
                <a:cubicBezTo>
                  <a:pt x="8911812" y="5420729"/>
                  <a:pt x="8914108" y="5421991"/>
                  <a:pt x="8917147" y="5422736"/>
                </a:cubicBezTo>
                <a:cubicBezTo>
                  <a:pt x="8920187" y="5423482"/>
                  <a:pt x="8924117" y="5423855"/>
                  <a:pt x="8928935" y="5423855"/>
                </a:cubicBezTo>
                <a:cubicBezTo>
                  <a:pt x="8933868" y="5423855"/>
                  <a:pt x="8937998" y="5423482"/>
                  <a:pt x="8941325" y="5422736"/>
                </a:cubicBezTo>
                <a:cubicBezTo>
                  <a:pt x="8944652" y="5421991"/>
                  <a:pt x="8947463" y="5420729"/>
                  <a:pt x="8949757" y="5418951"/>
                </a:cubicBezTo>
                <a:cubicBezTo>
                  <a:pt x="8952052" y="5417173"/>
                  <a:pt x="8953887" y="5414821"/>
                  <a:pt x="8955264" y="5411895"/>
                </a:cubicBezTo>
                <a:cubicBezTo>
                  <a:pt x="8956640" y="5408970"/>
                  <a:pt x="8957730" y="5405385"/>
                  <a:pt x="8958533" y="5401140"/>
                </a:cubicBezTo>
                <a:cubicBezTo>
                  <a:pt x="8959336" y="5397010"/>
                  <a:pt x="8959652" y="5393511"/>
                  <a:pt x="8959480" y="5390643"/>
                </a:cubicBezTo>
                <a:cubicBezTo>
                  <a:pt x="8959308" y="5387775"/>
                  <a:pt x="8958447" y="5385423"/>
                  <a:pt x="8956899" y="5383588"/>
                </a:cubicBezTo>
                <a:cubicBezTo>
                  <a:pt x="8955350" y="5381752"/>
                  <a:pt x="8953056" y="5380433"/>
                  <a:pt x="8950015" y="5379630"/>
                </a:cubicBezTo>
                <a:cubicBezTo>
                  <a:pt x="8946975" y="5378827"/>
                  <a:pt x="8943046" y="5378425"/>
                  <a:pt x="8938228" y="5378425"/>
                </a:cubicBezTo>
                <a:close/>
                <a:moveTo>
                  <a:pt x="8519128" y="5378425"/>
                </a:moveTo>
                <a:cubicBezTo>
                  <a:pt x="8514194" y="5378425"/>
                  <a:pt x="8510064" y="5378827"/>
                  <a:pt x="8506738" y="5379630"/>
                </a:cubicBezTo>
                <a:cubicBezTo>
                  <a:pt x="8503411" y="5380433"/>
                  <a:pt x="8500600" y="5381752"/>
                  <a:pt x="8498306" y="5383588"/>
                </a:cubicBezTo>
                <a:cubicBezTo>
                  <a:pt x="8496012" y="5385423"/>
                  <a:pt x="8494176" y="5387775"/>
                  <a:pt x="8492798" y="5390643"/>
                </a:cubicBezTo>
                <a:cubicBezTo>
                  <a:pt x="8491422" y="5393511"/>
                  <a:pt x="8490332" y="5397010"/>
                  <a:pt x="8489529" y="5401140"/>
                </a:cubicBezTo>
                <a:cubicBezTo>
                  <a:pt x="8488612" y="5405385"/>
                  <a:pt x="8488268" y="5408970"/>
                  <a:pt x="8488496" y="5411895"/>
                </a:cubicBezTo>
                <a:cubicBezTo>
                  <a:pt x="8488726" y="5414821"/>
                  <a:pt x="8489616" y="5417173"/>
                  <a:pt x="8491164" y="5418951"/>
                </a:cubicBezTo>
                <a:cubicBezTo>
                  <a:pt x="8492713" y="5420729"/>
                  <a:pt x="8495008" y="5421991"/>
                  <a:pt x="8498047" y="5422736"/>
                </a:cubicBezTo>
                <a:cubicBezTo>
                  <a:pt x="8501088" y="5423482"/>
                  <a:pt x="8505016" y="5423855"/>
                  <a:pt x="8509836" y="5423855"/>
                </a:cubicBezTo>
                <a:cubicBezTo>
                  <a:pt x="8514768" y="5423855"/>
                  <a:pt x="8518898" y="5423482"/>
                  <a:pt x="8522225" y="5422736"/>
                </a:cubicBezTo>
                <a:cubicBezTo>
                  <a:pt x="8525552" y="5421991"/>
                  <a:pt x="8528363" y="5420729"/>
                  <a:pt x="8530658" y="5418951"/>
                </a:cubicBezTo>
                <a:cubicBezTo>
                  <a:pt x="8532952" y="5417173"/>
                  <a:pt x="8534788" y="5414821"/>
                  <a:pt x="8536164" y="5411895"/>
                </a:cubicBezTo>
                <a:cubicBezTo>
                  <a:pt x="8537540" y="5408970"/>
                  <a:pt x="8538630" y="5405385"/>
                  <a:pt x="8539433" y="5401140"/>
                </a:cubicBezTo>
                <a:cubicBezTo>
                  <a:pt x="8540236" y="5397010"/>
                  <a:pt x="8540552" y="5393511"/>
                  <a:pt x="8540380" y="5390643"/>
                </a:cubicBezTo>
                <a:cubicBezTo>
                  <a:pt x="8540208" y="5387775"/>
                  <a:pt x="8539347" y="5385423"/>
                  <a:pt x="8537798" y="5383588"/>
                </a:cubicBezTo>
                <a:cubicBezTo>
                  <a:pt x="8536250" y="5381752"/>
                  <a:pt x="8533956" y="5380433"/>
                  <a:pt x="8530915" y="5379630"/>
                </a:cubicBezTo>
                <a:cubicBezTo>
                  <a:pt x="8527875" y="5378827"/>
                  <a:pt x="8523946" y="5378425"/>
                  <a:pt x="8519128" y="5378425"/>
                </a:cubicBezTo>
                <a:close/>
                <a:moveTo>
                  <a:pt x="8004778" y="5378425"/>
                </a:moveTo>
                <a:cubicBezTo>
                  <a:pt x="7999844" y="5378425"/>
                  <a:pt x="7995714" y="5378827"/>
                  <a:pt x="7992388" y="5379630"/>
                </a:cubicBezTo>
                <a:cubicBezTo>
                  <a:pt x="7989061" y="5380433"/>
                  <a:pt x="7986250" y="5381752"/>
                  <a:pt x="7983956" y="5383588"/>
                </a:cubicBezTo>
                <a:cubicBezTo>
                  <a:pt x="7981662" y="5385423"/>
                  <a:pt x="7979826" y="5387775"/>
                  <a:pt x="7978450" y="5390643"/>
                </a:cubicBezTo>
                <a:cubicBezTo>
                  <a:pt x="7977072" y="5393511"/>
                  <a:pt x="7975982" y="5397010"/>
                  <a:pt x="7975180" y="5401140"/>
                </a:cubicBezTo>
                <a:cubicBezTo>
                  <a:pt x="7974262" y="5405385"/>
                  <a:pt x="7973918" y="5408970"/>
                  <a:pt x="7974147" y="5411895"/>
                </a:cubicBezTo>
                <a:cubicBezTo>
                  <a:pt x="7974376" y="5414821"/>
                  <a:pt x="7975266" y="5417173"/>
                  <a:pt x="7976814" y="5418951"/>
                </a:cubicBezTo>
                <a:cubicBezTo>
                  <a:pt x="7978363" y="5420729"/>
                  <a:pt x="7980658" y="5421991"/>
                  <a:pt x="7983698" y="5422736"/>
                </a:cubicBezTo>
                <a:cubicBezTo>
                  <a:pt x="7986738" y="5423482"/>
                  <a:pt x="7990667" y="5423855"/>
                  <a:pt x="7995486" y="5423855"/>
                </a:cubicBezTo>
                <a:cubicBezTo>
                  <a:pt x="8000418" y="5423855"/>
                  <a:pt x="8004548" y="5423482"/>
                  <a:pt x="8007876" y="5422736"/>
                </a:cubicBezTo>
                <a:cubicBezTo>
                  <a:pt x="8011202" y="5421991"/>
                  <a:pt x="8014013" y="5420729"/>
                  <a:pt x="8016308" y="5418951"/>
                </a:cubicBezTo>
                <a:cubicBezTo>
                  <a:pt x="8018602" y="5417173"/>
                  <a:pt x="8020438" y="5414821"/>
                  <a:pt x="8021814" y="5411895"/>
                </a:cubicBezTo>
                <a:cubicBezTo>
                  <a:pt x="8023190" y="5408970"/>
                  <a:pt x="8024280" y="5405385"/>
                  <a:pt x="8025084" y="5401140"/>
                </a:cubicBezTo>
                <a:cubicBezTo>
                  <a:pt x="8025886" y="5397010"/>
                  <a:pt x="8026202" y="5393511"/>
                  <a:pt x="8026030" y="5390643"/>
                </a:cubicBezTo>
                <a:cubicBezTo>
                  <a:pt x="8025858" y="5387775"/>
                  <a:pt x="8024998" y="5385423"/>
                  <a:pt x="8023449" y="5383588"/>
                </a:cubicBezTo>
                <a:cubicBezTo>
                  <a:pt x="8021900" y="5381752"/>
                  <a:pt x="8019606" y="5380433"/>
                  <a:pt x="8016566" y="5379630"/>
                </a:cubicBezTo>
                <a:cubicBezTo>
                  <a:pt x="8013525" y="5378827"/>
                  <a:pt x="8009596" y="5378425"/>
                  <a:pt x="8004778" y="5378425"/>
                </a:cubicBezTo>
                <a:close/>
                <a:moveTo>
                  <a:pt x="2578798" y="5378425"/>
                </a:moveTo>
                <a:cubicBezTo>
                  <a:pt x="2573980" y="5378425"/>
                  <a:pt x="2569907" y="5378827"/>
                  <a:pt x="2566581" y="5379630"/>
                </a:cubicBezTo>
                <a:cubicBezTo>
                  <a:pt x="2563253" y="5380433"/>
                  <a:pt x="2560414" y="5381752"/>
                  <a:pt x="2558062" y="5383588"/>
                </a:cubicBezTo>
                <a:cubicBezTo>
                  <a:pt x="2555711" y="5385423"/>
                  <a:pt x="2553875" y="5387775"/>
                  <a:pt x="2552556" y="5390643"/>
                </a:cubicBezTo>
                <a:cubicBezTo>
                  <a:pt x="2551236" y="5393511"/>
                  <a:pt x="2550118" y="5397010"/>
                  <a:pt x="2549200" y="5401140"/>
                </a:cubicBezTo>
                <a:cubicBezTo>
                  <a:pt x="2548397" y="5405385"/>
                  <a:pt x="2548110" y="5408970"/>
                  <a:pt x="2548340" y="5411895"/>
                </a:cubicBezTo>
                <a:cubicBezTo>
                  <a:pt x="2548569" y="5414821"/>
                  <a:pt x="2549458" y="5417173"/>
                  <a:pt x="2551007" y="5418951"/>
                </a:cubicBezTo>
                <a:cubicBezTo>
                  <a:pt x="2552556" y="5420729"/>
                  <a:pt x="2554850" y="5421991"/>
                  <a:pt x="2557890" y="5422736"/>
                </a:cubicBezTo>
                <a:cubicBezTo>
                  <a:pt x="2560931" y="5423482"/>
                  <a:pt x="2564860" y="5423855"/>
                  <a:pt x="2569678" y="5423855"/>
                </a:cubicBezTo>
                <a:cubicBezTo>
                  <a:pt x="2574611" y="5423855"/>
                  <a:pt x="2578741" y="5423482"/>
                  <a:pt x="2582068" y="5422736"/>
                </a:cubicBezTo>
                <a:cubicBezTo>
                  <a:pt x="2585395" y="5421991"/>
                  <a:pt x="2588177" y="5420729"/>
                  <a:pt x="2590414" y="5418951"/>
                </a:cubicBezTo>
                <a:cubicBezTo>
                  <a:pt x="2592651" y="5417173"/>
                  <a:pt x="2594458" y="5414821"/>
                  <a:pt x="2595835" y="5411895"/>
                </a:cubicBezTo>
                <a:cubicBezTo>
                  <a:pt x="2597211" y="5408970"/>
                  <a:pt x="2598359" y="5405385"/>
                  <a:pt x="2599276" y="5401140"/>
                </a:cubicBezTo>
                <a:cubicBezTo>
                  <a:pt x="2600079" y="5397010"/>
                  <a:pt x="2600394" y="5393511"/>
                  <a:pt x="2600223" y="5390643"/>
                </a:cubicBezTo>
                <a:cubicBezTo>
                  <a:pt x="2600051" y="5387775"/>
                  <a:pt x="2599190" y="5385423"/>
                  <a:pt x="2597642" y="5383588"/>
                </a:cubicBezTo>
                <a:cubicBezTo>
                  <a:pt x="2596093" y="5381752"/>
                  <a:pt x="2593769" y="5380433"/>
                  <a:pt x="2590672" y="5379630"/>
                </a:cubicBezTo>
                <a:cubicBezTo>
                  <a:pt x="2587575" y="5378827"/>
                  <a:pt x="2583616" y="5378425"/>
                  <a:pt x="2578798" y="5378425"/>
                </a:cubicBezTo>
                <a:close/>
                <a:moveTo>
                  <a:pt x="9124448" y="5373091"/>
                </a:moveTo>
                <a:cubicBezTo>
                  <a:pt x="9120204" y="5373091"/>
                  <a:pt x="9116676" y="5373263"/>
                  <a:pt x="9113866" y="5373607"/>
                </a:cubicBezTo>
                <a:cubicBezTo>
                  <a:pt x="9111054" y="5373951"/>
                  <a:pt x="9108760" y="5374439"/>
                  <a:pt x="9106982" y="5375069"/>
                </a:cubicBezTo>
                <a:cubicBezTo>
                  <a:pt x="9105204" y="5375701"/>
                  <a:pt x="9103913" y="5376475"/>
                  <a:pt x="9103110" y="5377393"/>
                </a:cubicBezTo>
                <a:cubicBezTo>
                  <a:pt x="9102308" y="5378311"/>
                  <a:pt x="9101792" y="5379343"/>
                  <a:pt x="9101562" y="5380490"/>
                </a:cubicBezTo>
                <a:lnTo>
                  <a:pt x="9085214" y="5461541"/>
                </a:lnTo>
                <a:cubicBezTo>
                  <a:pt x="9083263" y="5459017"/>
                  <a:pt x="9080912" y="5456608"/>
                  <a:pt x="9078159" y="5454313"/>
                </a:cubicBezTo>
                <a:cubicBezTo>
                  <a:pt x="9075405" y="5452019"/>
                  <a:pt x="9072336" y="5450040"/>
                  <a:pt x="9068952" y="5448377"/>
                </a:cubicBezTo>
                <a:cubicBezTo>
                  <a:pt x="9065568" y="5446713"/>
                  <a:pt x="9061839" y="5445394"/>
                  <a:pt x="9057766" y="5444419"/>
                </a:cubicBezTo>
                <a:cubicBezTo>
                  <a:pt x="9053694" y="5443444"/>
                  <a:pt x="9049420" y="5442956"/>
                  <a:pt x="9044947" y="5442956"/>
                </a:cubicBezTo>
                <a:cubicBezTo>
                  <a:pt x="9034851" y="5442956"/>
                  <a:pt x="9025760" y="5444734"/>
                  <a:pt x="9017672" y="5448291"/>
                </a:cubicBezTo>
                <a:cubicBezTo>
                  <a:pt x="9009584" y="5451847"/>
                  <a:pt x="9002414" y="5456608"/>
                  <a:pt x="8996161" y="5462573"/>
                </a:cubicBezTo>
                <a:cubicBezTo>
                  <a:pt x="8989908" y="5468539"/>
                  <a:pt x="8984546" y="5475423"/>
                  <a:pt x="8980072" y="5483223"/>
                </a:cubicBezTo>
                <a:cubicBezTo>
                  <a:pt x="8975597" y="5491025"/>
                  <a:pt x="8971898" y="5499141"/>
                  <a:pt x="8968972" y="5507573"/>
                </a:cubicBezTo>
                <a:cubicBezTo>
                  <a:pt x="8966046" y="5516005"/>
                  <a:pt x="8963896" y="5524495"/>
                  <a:pt x="8962519" y="5533041"/>
                </a:cubicBezTo>
                <a:cubicBezTo>
                  <a:pt x="8961142" y="5541588"/>
                  <a:pt x="8960454" y="5549590"/>
                  <a:pt x="8960454" y="5557047"/>
                </a:cubicBezTo>
                <a:cubicBezTo>
                  <a:pt x="8960454" y="5561521"/>
                  <a:pt x="8960740" y="5566081"/>
                  <a:pt x="8961314" y="5570727"/>
                </a:cubicBezTo>
                <a:cubicBezTo>
                  <a:pt x="8961888" y="5575374"/>
                  <a:pt x="8962863" y="5579877"/>
                  <a:pt x="8964240" y="5584236"/>
                </a:cubicBezTo>
                <a:cubicBezTo>
                  <a:pt x="8965616" y="5588595"/>
                  <a:pt x="8967452" y="5592725"/>
                  <a:pt x="8969746" y="5596626"/>
                </a:cubicBezTo>
                <a:cubicBezTo>
                  <a:pt x="8972041" y="5600527"/>
                  <a:pt x="8974938" y="5603911"/>
                  <a:pt x="8978436" y="5606779"/>
                </a:cubicBezTo>
                <a:cubicBezTo>
                  <a:pt x="8981936" y="5609647"/>
                  <a:pt x="8986122" y="5611913"/>
                  <a:pt x="8990998" y="5613576"/>
                </a:cubicBezTo>
                <a:cubicBezTo>
                  <a:pt x="8995874" y="5615240"/>
                  <a:pt x="9001582" y="5616071"/>
                  <a:pt x="9008120" y="5616071"/>
                </a:cubicBezTo>
                <a:cubicBezTo>
                  <a:pt x="9014774" y="5616071"/>
                  <a:pt x="9021228" y="5615010"/>
                  <a:pt x="9027480" y="5612888"/>
                </a:cubicBezTo>
                <a:cubicBezTo>
                  <a:pt x="9033732" y="5610766"/>
                  <a:pt x="9039440" y="5608012"/>
                  <a:pt x="9044602" y="5604628"/>
                </a:cubicBezTo>
                <a:cubicBezTo>
                  <a:pt x="9049764" y="5601243"/>
                  <a:pt x="9054240" y="5597515"/>
                  <a:pt x="9058024" y="5593442"/>
                </a:cubicBezTo>
                <a:cubicBezTo>
                  <a:pt x="9061810" y="5589370"/>
                  <a:pt x="9064564" y="5585498"/>
                  <a:pt x="9066284" y="5581827"/>
                </a:cubicBezTo>
                <a:lnTo>
                  <a:pt x="9061639" y="5606434"/>
                </a:lnTo>
                <a:cubicBezTo>
                  <a:pt x="9061409" y="5607697"/>
                  <a:pt x="9061496" y="5608758"/>
                  <a:pt x="9061896" y="5609618"/>
                </a:cubicBezTo>
                <a:cubicBezTo>
                  <a:pt x="9062298" y="5610478"/>
                  <a:pt x="9063187" y="5611167"/>
                  <a:pt x="9064564" y="5611683"/>
                </a:cubicBezTo>
                <a:cubicBezTo>
                  <a:pt x="9065940" y="5612199"/>
                  <a:pt x="9067748" y="5612572"/>
                  <a:pt x="9069984" y="5612801"/>
                </a:cubicBezTo>
                <a:cubicBezTo>
                  <a:pt x="9072222" y="5613031"/>
                  <a:pt x="9075118" y="5613146"/>
                  <a:pt x="9078674" y="5613146"/>
                </a:cubicBezTo>
                <a:cubicBezTo>
                  <a:pt x="9085672" y="5613146"/>
                  <a:pt x="9090749" y="5612629"/>
                  <a:pt x="9093904" y="5611597"/>
                </a:cubicBezTo>
                <a:cubicBezTo>
                  <a:pt x="9097060" y="5610564"/>
                  <a:pt x="9098866" y="5608844"/>
                  <a:pt x="9099324" y="5606434"/>
                </a:cubicBezTo>
                <a:lnTo>
                  <a:pt x="9144410" y="5380490"/>
                </a:lnTo>
                <a:cubicBezTo>
                  <a:pt x="9144640" y="5379343"/>
                  <a:pt x="9144524" y="5378311"/>
                  <a:pt x="9144066" y="5377393"/>
                </a:cubicBezTo>
                <a:cubicBezTo>
                  <a:pt x="9143607" y="5376475"/>
                  <a:pt x="9142632" y="5375701"/>
                  <a:pt x="9141140" y="5375069"/>
                </a:cubicBezTo>
                <a:cubicBezTo>
                  <a:pt x="9139650" y="5374439"/>
                  <a:pt x="9137556" y="5373951"/>
                  <a:pt x="9134860" y="5373607"/>
                </a:cubicBezTo>
                <a:cubicBezTo>
                  <a:pt x="9132164" y="5373263"/>
                  <a:pt x="9128694" y="5373091"/>
                  <a:pt x="9124448" y="5373091"/>
                </a:cubicBezTo>
                <a:close/>
                <a:moveTo>
                  <a:pt x="1818775" y="5373091"/>
                </a:moveTo>
                <a:cubicBezTo>
                  <a:pt x="1814530" y="5373091"/>
                  <a:pt x="1811003" y="5373263"/>
                  <a:pt x="1808192" y="5373607"/>
                </a:cubicBezTo>
                <a:cubicBezTo>
                  <a:pt x="1805381" y="5373951"/>
                  <a:pt x="1803087" y="5374439"/>
                  <a:pt x="1801309" y="5375069"/>
                </a:cubicBezTo>
                <a:cubicBezTo>
                  <a:pt x="1799530" y="5375701"/>
                  <a:pt x="1798240" y="5376475"/>
                  <a:pt x="1797437" y="5377393"/>
                </a:cubicBezTo>
                <a:cubicBezTo>
                  <a:pt x="1796634" y="5378311"/>
                  <a:pt x="1796118" y="5379343"/>
                  <a:pt x="1795888" y="5380490"/>
                </a:cubicBezTo>
                <a:lnTo>
                  <a:pt x="1779540" y="5461541"/>
                </a:lnTo>
                <a:cubicBezTo>
                  <a:pt x="1777590" y="5459017"/>
                  <a:pt x="1775238" y="5456608"/>
                  <a:pt x="1772484" y="5454313"/>
                </a:cubicBezTo>
                <a:cubicBezTo>
                  <a:pt x="1769731" y="5452019"/>
                  <a:pt x="1766663" y="5450040"/>
                  <a:pt x="1763278" y="5448377"/>
                </a:cubicBezTo>
                <a:cubicBezTo>
                  <a:pt x="1759894" y="5446713"/>
                  <a:pt x="1756165" y="5445394"/>
                  <a:pt x="1752093" y="5444419"/>
                </a:cubicBezTo>
                <a:cubicBezTo>
                  <a:pt x="1748020" y="5443444"/>
                  <a:pt x="1743747" y="5442956"/>
                  <a:pt x="1739273" y="5442956"/>
                </a:cubicBezTo>
                <a:cubicBezTo>
                  <a:pt x="1729177" y="5442956"/>
                  <a:pt x="1720085" y="5444734"/>
                  <a:pt x="1711997" y="5448291"/>
                </a:cubicBezTo>
                <a:cubicBezTo>
                  <a:pt x="1703910" y="5451847"/>
                  <a:pt x="1696740" y="5456608"/>
                  <a:pt x="1690488" y="5462573"/>
                </a:cubicBezTo>
                <a:cubicBezTo>
                  <a:pt x="1684235" y="5468539"/>
                  <a:pt x="1678872" y="5475423"/>
                  <a:pt x="1674397" y="5483223"/>
                </a:cubicBezTo>
                <a:cubicBezTo>
                  <a:pt x="1669923" y="5491025"/>
                  <a:pt x="1666224" y="5499141"/>
                  <a:pt x="1663298" y="5507573"/>
                </a:cubicBezTo>
                <a:cubicBezTo>
                  <a:pt x="1660373" y="5516005"/>
                  <a:pt x="1658222" y="5524495"/>
                  <a:pt x="1656845" y="5533041"/>
                </a:cubicBezTo>
                <a:cubicBezTo>
                  <a:pt x="1655469" y="5541588"/>
                  <a:pt x="1654781" y="5549590"/>
                  <a:pt x="1654781" y="5557047"/>
                </a:cubicBezTo>
                <a:cubicBezTo>
                  <a:pt x="1654781" y="5561521"/>
                  <a:pt x="1655067" y="5566081"/>
                  <a:pt x="1655641" y="5570727"/>
                </a:cubicBezTo>
                <a:cubicBezTo>
                  <a:pt x="1656214" y="5575374"/>
                  <a:pt x="1657190" y="5579877"/>
                  <a:pt x="1658566" y="5584236"/>
                </a:cubicBezTo>
                <a:cubicBezTo>
                  <a:pt x="1659943" y="5588595"/>
                  <a:pt x="1661778" y="5592725"/>
                  <a:pt x="1664073" y="5596626"/>
                </a:cubicBezTo>
                <a:cubicBezTo>
                  <a:pt x="1666367" y="5600527"/>
                  <a:pt x="1669264" y="5603911"/>
                  <a:pt x="1672763" y="5606779"/>
                </a:cubicBezTo>
                <a:cubicBezTo>
                  <a:pt x="1676262" y="5609647"/>
                  <a:pt x="1680449" y="5611913"/>
                  <a:pt x="1685325" y="5613576"/>
                </a:cubicBezTo>
                <a:cubicBezTo>
                  <a:pt x="1690201" y="5615240"/>
                  <a:pt x="1695908" y="5616071"/>
                  <a:pt x="1702447" y="5616071"/>
                </a:cubicBezTo>
                <a:cubicBezTo>
                  <a:pt x="1709101" y="5616071"/>
                  <a:pt x="1715554" y="5615010"/>
                  <a:pt x="1721806" y="5612888"/>
                </a:cubicBezTo>
                <a:cubicBezTo>
                  <a:pt x="1728059" y="5610766"/>
                  <a:pt x="1733766" y="5608012"/>
                  <a:pt x="1738928" y="5604628"/>
                </a:cubicBezTo>
                <a:cubicBezTo>
                  <a:pt x="1744091" y="5601243"/>
                  <a:pt x="1748565" y="5597515"/>
                  <a:pt x="1752351" y="5593442"/>
                </a:cubicBezTo>
                <a:cubicBezTo>
                  <a:pt x="1756137" y="5589370"/>
                  <a:pt x="1758890" y="5585498"/>
                  <a:pt x="1760611" y="5581827"/>
                </a:cubicBezTo>
                <a:lnTo>
                  <a:pt x="1755965" y="5606434"/>
                </a:lnTo>
                <a:cubicBezTo>
                  <a:pt x="1755736" y="5607697"/>
                  <a:pt x="1755821" y="5608758"/>
                  <a:pt x="1756223" y="5609618"/>
                </a:cubicBezTo>
                <a:cubicBezTo>
                  <a:pt x="1756625" y="5610478"/>
                  <a:pt x="1757514" y="5611167"/>
                  <a:pt x="1758890" y="5611683"/>
                </a:cubicBezTo>
                <a:cubicBezTo>
                  <a:pt x="1760267" y="5612199"/>
                  <a:pt x="1762074" y="5612572"/>
                  <a:pt x="1764311" y="5612801"/>
                </a:cubicBezTo>
                <a:cubicBezTo>
                  <a:pt x="1766548" y="5613031"/>
                  <a:pt x="1769444" y="5613146"/>
                  <a:pt x="1773001" y="5613146"/>
                </a:cubicBezTo>
                <a:cubicBezTo>
                  <a:pt x="1779999" y="5613146"/>
                  <a:pt x="1785075" y="5612629"/>
                  <a:pt x="1788230" y="5611597"/>
                </a:cubicBezTo>
                <a:cubicBezTo>
                  <a:pt x="1791385" y="5610564"/>
                  <a:pt x="1793192" y="5608844"/>
                  <a:pt x="1793651" y="5606434"/>
                </a:cubicBezTo>
                <a:lnTo>
                  <a:pt x="1838736" y="5380490"/>
                </a:lnTo>
                <a:cubicBezTo>
                  <a:pt x="1838966" y="5379343"/>
                  <a:pt x="1838851" y="5378311"/>
                  <a:pt x="1838393" y="5377393"/>
                </a:cubicBezTo>
                <a:cubicBezTo>
                  <a:pt x="1837934" y="5376475"/>
                  <a:pt x="1836958" y="5375701"/>
                  <a:pt x="1835467" y="5375069"/>
                </a:cubicBezTo>
                <a:cubicBezTo>
                  <a:pt x="1833975" y="5374439"/>
                  <a:pt x="1831882" y="5373951"/>
                  <a:pt x="1829186" y="5373607"/>
                </a:cubicBezTo>
                <a:cubicBezTo>
                  <a:pt x="1826490" y="5373263"/>
                  <a:pt x="1823019" y="5373091"/>
                  <a:pt x="1818775" y="5373091"/>
                </a:cubicBezTo>
                <a:close/>
                <a:moveTo>
                  <a:pt x="13111210" y="5372574"/>
                </a:moveTo>
                <a:cubicBezTo>
                  <a:pt x="13106966" y="5372574"/>
                  <a:pt x="13103438" y="5372746"/>
                  <a:pt x="13100627" y="5373091"/>
                </a:cubicBezTo>
                <a:cubicBezTo>
                  <a:pt x="13097816" y="5373435"/>
                  <a:pt x="13095493" y="5373922"/>
                  <a:pt x="13093657" y="5374553"/>
                </a:cubicBezTo>
                <a:cubicBezTo>
                  <a:pt x="13091823" y="5375185"/>
                  <a:pt x="13090503" y="5375959"/>
                  <a:pt x="13089700" y="5376876"/>
                </a:cubicBezTo>
                <a:cubicBezTo>
                  <a:pt x="13088897" y="5377794"/>
                  <a:pt x="13088381" y="5378827"/>
                  <a:pt x="13088151" y="5379974"/>
                </a:cubicBezTo>
                <a:lnTo>
                  <a:pt x="13042893" y="5606262"/>
                </a:lnTo>
                <a:cubicBezTo>
                  <a:pt x="13042664" y="5607410"/>
                  <a:pt x="13042807" y="5608413"/>
                  <a:pt x="13043323" y="5609274"/>
                </a:cubicBezTo>
                <a:cubicBezTo>
                  <a:pt x="13043840" y="5610134"/>
                  <a:pt x="13044844" y="5610852"/>
                  <a:pt x="13046335" y="5611425"/>
                </a:cubicBezTo>
                <a:cubicBezTo>
                  <a:pt x="13047826" y="5611999"/>
                  <a:pt x="13049921" y="5612429"/>
                  <a:pt x="13052616" y="5612715"/>
                </a:cubicBezTo>
                <a:cubicBezTo>
                  <a:pt x="13055312" y="5613003"/>
                  <a:pt x="13058840" y="5613146"/>
                  <a:pt x="13063199" y="5613146"/>
                </a:cubicBezTo>
                <a:cubicBezTo>
                  <a:pt x="13067329" y="5613146"/>
                  <a:pt x="13070829" y="5613003"/>
                  <a:pt x="13073696" y="5612715"/>
                </a:cubicBezTo>
                <a:cubicBezTo>
                  <a:pt x="13076564" y="5612429"/>
                  <a:pt x="13078858" y="5611999"/>
                  <a:pt x="13080579" y="5611425"/>
                </a:cubicBezTo>
                <a:cubicBezTo>
                  <a:pt x="13082300" y="5610852"/>
                  <a:pt x="13083591" y="5610134"/>
                  <a:pt x="13084451" y="5609274"/>
                </a:cubicBezTo>
                <a:cubicBezTo>
                  <a:pt x="13085311" y="5608413"/>
                  <a:pt x="13085857" y="5607410"/>
                  <a:pt x="13086086" y="5606262"/>
                </a:cubicBezTo>
                <a:lnTo>
                  <a:pt x="13131171" y="5379974"/>
                </a:lnTo>
                <a:cubicBezTo>
                  <a:pt x="13131402" y="5378827"/>
                  <a:pt x="13131287" y="5377794"/>
                  <a:pt x="13130827" y="5376876"/>
                </a:cubicBezTo>
                <a:cubicBezTo>
                  <a:pt x="13130369" y="5375959"/>
                  <a:pt x="13129394" y="5375185"/>
                  <a:pt x="13127902" y="5374553"/>
                </a:cubicBezTo>
                <a:cubicBezTo>
                  <a:pt x="13126411" y="5373922"/>
                  <a:pt x="13124317" y="5373435"/>
                  <a:pt x="13121621" y="5373091"/>
                </a:cubicBezTo>
                <a:cubicBezTo>
                  <a:pt x="13118926" y="5372746"/>
                  <a:pt x="13115455" y="5372574"/>
                  <a:pt x="13111210" y="5372574"/>
                </a:cubicBezTo>
                <a:close/>
                <a:moveTo>
                  <a:pt x="12187285" y="5372574"/>
                </a:moveTo>
                <a:cubicBezTo>
                  <a:pt x="12183040" y="5372574"/>
                  <a:pt x="12179512" y="5372746"/>
                  <a:pt x="12176702" y="5373091"/>
                </a:cubicBezTo>
                <a:cubicBezTo>
                  <a:pt x="12173891" y="5373435"/>
                  <a:pt x="12171568" y="5373922"/>
                  <a:pt x="12169732" y="5374553"/>
                </a:cubicBezTo>
                <a:cubicBezTo>
                  <a:pt x="12167896" y="5375185"/>
                  <a:pt x="12166578" y="5375959"/>
                  <a:pt x="12165775" y="5376876"/>
                </a:cubicBezTo>
                <a:cubicBezTo>
                  <a:pt x="12164971" y="5377794"/>
                  <a:pt x="12164455" y="5378827"/>
                  <a:pt x="12164226" y="5379974"/>
                </a:cubicBezTo>
                <a:lnTo>
                  <a:pt x="12118968" y="5606262"/>
                </a:lnTo>
                <a:cubicBezTo>
                  <a:pt x="12118739" y="5607410"/>
                  <a:pt x="12118853" y="5608413"/>
                  <a:pt x="12119312" y="5609274"/>
                </a:cubicBezTo>
                <a:cubicBezTo>
                  <a:pt x="12119772" y="5610134"/>
                  <a:pt x="12120775" y="5610852"/>
                  <a:pt x="12122324" y="5611425"/>
                </a:cubicBezTo>
                <a:cubicBezTo>
                  <a:pt x="12123872" y="5611999"/>
                  <a:pt x="12125994" y="5612429"/>
                  <a:pt x="12128691" y="5612715"/>
                </a:cubicBezTo>
                <a:cubicBezTo>
                  <a:pt x="12131387" y="5613003"/>
                  <a:pt x="12134857" y="5613146"/>
                  <a:pt x="12139102" y="5613146"/>
                </a:cubicBezTo>
                <a:cubicBezTo>
                  <a:pt x="12143232" y="5613146"/>
                  <a:pt x="12146730" y="5613003"/>
                  <a:pt x="12149599" y="5612715"/>
                </a:cubicBezTo>
                <a:cubicBezTo>
                  <a:pt x="12152467" y="5612429"/>
                  <a:pt x="12154790" y="5611999"/>
                  <a:pt x="12156568" y="5611425"/>
                </a:cubicBezTo>
                <a:cubicBezTo>
                  <a:pt x="12158346" y="5610852"/>
                  <a:pt x="12159666" y="5610134"/>
                  <a:pt x="12160526" y="5609274"/>
                </a:cubicBezTo>
                <a:cubicBezTo>
                  <a:pt x="12161386" y="5608413"/>
                  <a:pt x="12161932" y="5607410"/>
                  <a:pt x="12162161" y="5606262"/>
                </a:cubicBezTo>
                <a:lnTo>
                  <a:pt x="12176099" y="5537085"/>
                </a:lnTo>
                <a:cubicBezTo>
                  <a:pt x="12177591" y="5529399"/>
                  <a:pt x="12180114" y="5522114"/>
                  <a:pt x="12183671" y="5515231"/>
                </a:cubicBezTo>
                <a:cubicBezTo>
                  <a:pt x="12187228" y="5508347"/>
                  <a:pt x="12191272" y="5502324"/>
                  <a:pt x="12195803" y="5497162"/>
                </a:cubicBezTo>
                <a:cubicBezTo>
                  <a:pt x="12200334" y="5492000"/>
                  <a:pt x="12205152" y="5487927"/>
                  <a:pt x="12210258" y="5484944"/>
                </a:cubicBezTo>
                <a:cubicBezTo>
                  <a:pt x="12215363" y="5481962"/>
                  <a:pt x="12220268" y="5480470"/>
                  <a:pt x="12224971" y="5480470"/>
                </a:cubicBezTo>
                <a:cubicBezTo>
                  <a:pt x="12227495" y="5480470"/>
                  <a:pt x="12229674" y="5480900"/>
                  <a:pt x="12231510" y="5481761"/>
                </a:cubicBezTo>
                <a:cubicBezTo>
                  <a:pt x="12233346" y="5482621"/>
                  <a:pt x="12234837" y="5483826"/>
                  <a:pt x="12235984" y="5485374"/>
                </a:cubicBezTo>
                <a:cubicBezTo>
                  <a:pt x="12237132" y="5486923"/>
                  <a:pt x="12237963" y="5488759"/>
                  <a:pt x="12238479" y="5490881"/>
                </a:cubicBezTo>
                <a:cubicBezTo>
                  <a:pt x="12238996" y="5493004"/>
                  <a:pt x="12239254" y="5495327"/>
                  <a:pt x="12239254" y="5497850"/>
                </a:cubicBezTo>
                <a:cubicBezTo>
                  <a:pt x="12239254" y="5500259"/>
                  <a:pt x="12239082" y="5502984"/>
                  <a:pt x="12238738" y="5506024"/>
                </a:cubicBezTo>
                <a:cubicBezTo>
                  <a:pt x="12238393" y="5509065"/>
                  <a:pt x="12237992" y="5511789"/>
                  <a:pt x="12237533" y="5514198"/>
                </a:cubicBezTo>
                <a:lnTo>
                  <a:pt x="12219120" y="5606262"/>
                </a:lnTo>
                <a:cubicBezTo>
                  <a:pt x="12218891" y="5607410"/>
                  <a:pt x="12219034" y="5608413"/>
                  <a:pt x="12219550" y="5609274"/>
                </a:cubicBezTo>
                <a:cubicBezTo>
                  <a:pt x="12220067" y="5610134"/>
                  <a:pt x="12221070" y="5610852"/>
                  <a:pt x="12222562" y="5611425"/>
                </a:cubicBezTo>
                <a:cubicBezTo>
                  <a:pt x="12224054" y="5611999"/>
                  <a:pt x="12226146" y="5612429"/>
                  <a:pt x="12228843" y="5612715"/>
                </a:cubicBezTo>
                <a:cubicBezTo>
                  <a:pt x="12231539" y="5613003"/>
                  <a:pt x="12234952" y="5613146"/>
                  <a:pt x="12239082" y="5613146"/>
                </a:cubicBezTo>
                <a:cubicBezTo>
                  <a:pt x="12243441" y="5613146"/>
                  <a:pt x="12247027" y="5613003"/>
                  <a:pt x="12249837" y="5612715"/>
                </a:cubicBezTo>
                <a:cubicBezTo>
                  <a:pt x="12252647" y="5612429"/>
                  <a:pt x="12254942" y="5611999"/>
                  <a:pt x="12256720" y="5611425"/>
                </a:cubicBezTo>
                <a:cubicBezTo>
                  <a:pt x="12258498" y="5610852"/>
                  <a:pt x="12259818" y="5610134"/>
                  <a:pt x="12260678" y="5609274"/>
                </a:cubicBezTo>
                <a:cubicBezTo>
                  <a:pt x="12261538" y="5608413"/>
                  <a:pt x="12262084" y="5607410"/>
                  <a:pt x="12262313" y="5606262"/>
                </a:cubicBezTo>
                <a:lnTo>
                  <a:pt x="12281242" y="5511445"/>
                </a:lnTo>
                <a:cubicBezTo>
                  <a:pt x="12282045" y="5507430"/>
                  <a:pt x="12282676" y="5503386"/>
                  <a:pt x="12283135" y="5499313"/>
                </a:cubicBezTo>
                <a:cubicBezTo>
                  <a:pt x="12283594" y="5495241"/>
                  <a:pt x="12283823" y="5491139"/>
                  <a:pt x="12283823" y="5487009"/>
                </a:cubicBezTo>
                <a:cubicBezTo>
                  <a:pt x="12283823" y="5480585"/>
                  <a:pt x="12283049" y="5474677"/>
                  <a:pt x="12281500" y="5469285"/>
                </a:cubicBezTo>
                <a:cubicBezTo>
                  <a:pt x="12279951" y="5463893"/>
                  <a:pt x="12277456" y="5459247"/>
                  <a:pt x="12274014" y="5455346"/>
                </a:cubicBezTo>
                <a:cubicBezTo>
                  <a:pt x="12270573" y="5451446"/>
                  <a:pt x="12266156" y="5448406"/>
                  <a:pt x="12260764" y="5446226"/>
                </a:cubicBezTo>
                <a:cubicBezTo>
                  <a:pt x="12255373" y="5444046"/>
                  <a:pt x="12248775" y="5442956"/>
                  <a:pt x="12240975" y="5442956"/>
                </a:cubicBezTo>
                <a:cubicBezTo>
                  <a:pt x="12235009" y="5442956"/>
                  <a:pt x="12229187" y="5443902"/>
                  <a:pt x="12223508" y="5445795"/>
                </a:cubicBezTo>
                <a:cubicBezTo>
                  <a:pt x="12217829" y="5447688"/>
                  <a:pt x="12212552" y="5450127"/>
                  <a:pt x="12207677" y="5453109"/>
                </a:cubicBezTo>
                <a:cubicBezTo>
                  <a:pt x="12202801" y="5456092"/>
                  <a:pt x="12198470" y="5459419"/>
                  <a:pt x="12194684" y="5463090"/>
                </a:cubicBezTo>
                <a:cubicBezTo>
                  <a:pt x="12190899" y="5466761"/>
                  <a:pt x="12187916" y="5470432"/>
                  <a:pt x="12185736" y="5474103"/>
                </a:cubicBezTo>
                <a:cubicBezTo>
                  <a:pt x="12186540" y="5472038"/>
                  <a:pt x="12187371" y="5469686"/>
                  <a:pt x="12188231" y="5467048"/>
                </a:cubicBezTo>
                <a:cubicBezTo>
                  <a:pt x="12189092" y="5464409"/>
                  <a:pt x="12189952" y="5461685"/>
                  <a:pt x="12190813" y="5458874"/>
                </a:cubicBezTo>
                <a:cubicBezTo>
                  <a:pt x="12191673" y="5456063"/>
                  <a:pt x="12192447" y="5453224"/>
                  <a:pt x="12193136" y="5450356"/>
                </a:cubicBezTo>
                <a:cubicBezTo>
                  <a:pt x="12193824" y="5447488"/>
                  <a:pt x="12194455" y="5444792"/>
                  <a:pt x="12195029" y="5442268"/>
                </a:cubicBezTo>
                <a:lnTo>
                  <a:pt x="12207246" y="5379974"/>
                </a:lnTo>
                <a:cubicBezTo>
                  <a:pt x="12207475" y="5378827"/>
                  <a:pt x="12207362" y="5377794"/>
                  <a:pt x="12206902" y="5376876"/>
                </a:cubicBezTo>
                <a:cubicBezTo>
                  <a:pt x="12206443" y="5375959"/>
                  <a:pt x="12205469" y="5375185"/>
                  <a:pt x="12203977" y="5374553"/>
                </a:cubicBezTo>
                <a:cubicBezTo>
                  <a:pt x="12202485" y="5373922"/>
                  <a:pt x="12200392" y="5373435"/>
                  <a:pt x="12197696" y="5373091"/>
                </a:cubicBezTo>
                <a:cubicBezTo>
                  <a:pt x="12194999" y="5372746"/>
                  <a:pt x="12191530" y="5372574"/>
                  <a:pt x="12187285" y="5372574"/>
                </a:cubicBezTo>
                <a:close/>
                <a:moveTo>
                  <a:pt x="11720560" y="5372574"/>
                </a:moveTo>
                <a:cubicBezTo>
                  <a:pt x="11716316" y="5372574"/>
                  <a:pt x="11712788" y="5372746"/>
                  <a:pt x="11709977" y="5373091"/>
                </a:cubicBezTo>
                <a:cubicBezTo>
                  <a:pt x="11707166" y="5373435"/>
                  <a:pt x="11704843" y="5373922"/>
                  <a:pt x="11703007" y="5374553"/>
                </a:cubicBezTo>
                <a:cubicBezTo>
                  <a:pt x="11701173" y="5375185"/>
                  <a:pt x="11699853" y="5375959"/>
                  <a:pt x="11699050" y="5376876"/>
                </a:cubicBezTo>
                <a:cubicBezTo>
                  <a:pt x="11698247" y="5377794"/>
                  <a:pt x="11697731" y="5378827"/>
                  <a:pt x="11697501" y="5379974"/>
                </a:cubicBezTo>
                <a:lnTo>
                  <a:pt x="11652243" y="5606262"/>
                </a:lnTo>
                <a:cubicBezTo>
                  <a:pt x="11652014" y="5607410"/>
                  <a:pt x="11652157" y="5608413"/>
                  <a:pt x="11652673" y="5609274"/>
                </a:cubicBezTo>
                <a:cubicBezTo>
                  <a:pt x="11653190" y="5610134"/>
                  <a:pt x="11654194" y="5610852"/>
                  <a:pt x="11655685" y="5611425"/>
                </a:cubicBezTo>
                <a:cubicBezTo>
                  <a:pt x="11657176" y="5611999"/>
                  <a:pt x="11659271" y="5612429"/>
                  <a:pt x="11661966" y="5612715"/>
                </a:cubicBezTo>
                <a:cubicBezTo>
                  <a:pt x="11664662" y="5613003"/>
                  <a:pt x="11668190" y="5613146"/>
                  <a:pt x="11672549" y="5613146"/>
                </a:cubicBezTo>
                <a:cubicBezTo>
                  <a:pt x="11676679" y="5613146"/>
                  <a:pt x="11680179" y="5613003"/>
                  <a:pt x="11683046" y="5612715"/>
                </a:cubicBezTo>
                <a:cubicBezTo>
                  <a:pt x="11685914" y="5612429"/>
                  <a:pt x="11688208" y="5611999"/>
                  <a:pt x="11689929" y="5611425"/>
                </a:cubicBezTo>
                <a:cubicBezTo>
                  <a:pt x="11691650" y="5610852"/>
                  <a:pt x="11692941" y="5610134"/>
                  <a:pt x="11693801" y="5609274"/>
                </a:cubicBezTo>
                <a:cubicBezTo>
                  <a:pt x="11694661" y="5608413"/>
                  <a:pt x="11695207" y="5607410"/>
                  <a:pt x="11695436" y="5606262"/>
                </a:cubicBezTo>
                <a:lnTo>
                  <a:pt x="11740521" y="5379974"/>
                </a:lnTo>
                <a:cubicBezTo>
                  <a:pt x="11740752" y="5378827"/>
                  <a:pt x="11740637" y="5377794"/>
                  <a:pt x="11740177" y="5376876"/>
                </a:cubicBezTo>
                <a:cubicBezTo>
                  <a:pt x="11739719" y="5375959"/>
                  <a:pt x="11738744" y="5375185"/>
                  <a:pt x="11737252" y="5374553"/>
                </a:cubicBezTo>
                <a:cubicBezTo>
                  <a:pt x="11735761" y="5373922"/>
                  <a:pt x="11733667" y="5373435"/>
                  <a:pt x="11730971" y="5373091"/>
                </a:cubicBezTo>
                <a:cubicBezTo>
                  <a:pt x="11728276" y="5372746"/>
                  <a:pt x="11724805" y="5372574"/>
                  <a:pt x="11720560" y="5372574"/>
                </a:cubicBezTo>
                <a:close/>
                <a:moveTo>
                  <a:pt x="11444335" y="5372574"/>
                </a:moveTo>
                <a:cubicBezTo>
                  <a:pt x="11440091" y="5372574"/>
                  <a:pt x="11436562" y="5372746"/>
                  <a:pt x="11433752" y="5373091"/>
                </a:cubicBezTo>
                <a:cubicBezTo>
                  <a:pt x="11430941" y="5373435"/>
                  <a:pt x="11428618" y="5373922"/>
                  <a:pt x="11426782" y="5374553"/>
                </a:cubicBezTo>
                <a:cubicBezTo>
                  <a:pt x="11424948" y="5375185"/>
                  <a:pt x="11423628" y="5375959"/>
                  <a:pt x="11422825" y="5376876"/>
                </a:cubicBezTo>
                <a:cubicBezTo>
                  <a:pt x="11422022" y="5377794"/>
                  <a:pt x="11421505" y="5378827"/>
                  <a:pt x="11421276" y="5379974"/>
                </a:cubicBezTo>
                <a:lnTo>
                  <a:pt x="11376018" y="5606262"/>
                </a:lnTo>
                <a:cubicBezTo>
                  <a:pt x="11375789" y="5607410"/>
                  <a:pt x="11375903" y="5608413"/>
                  <a:pt x="11376362" y="5609274"/>
                </a:cubicBezTo>
                <a:cubicBezTo>
                  <a:pt x="11376822" y="5610134"/>
                  <a:pt x="11377825" y="5610852"/>
                  <a:pt x="11379374" y="5611425"/>
                </a:cubicBezTo>
                <a:cubicBezTo>
                  <a:pt x="11380922" y="5611999"/>
                  <a:pt x="11383044" y="5612429"/>
                  <a:pt x="11385741" y="5612715"/>
                </a:cubicBezTo>
                <a:cubicBezTo>
                  <a:pt x="11388437" y="5613003"/>
                  <a:pt x="11391907" y="5613146"/>
                  <a:pt x="11396152" y="5613146"/>
                </a:cubicBezTo>
                <a:cubicBezTo>
                  <a:pt x="11400282" y="5613146"/>
                  <a:pt x="11403780" y="5613003"/>
                  <a:pt x="11406649" y="5612715"/>
                </a:cubicBezTo>
                <a:cubicBezTo>
                  <a:pt x="11409517" y="5612429"/>
                  <a:pt x="11411840" y="5611999"/>
                  <a:pt x="11413618" y="5611425"/>
                </a:cubicBezTo>
                <a:cubicBezTo>
                  <a:pt x="11415397" y="5610852"/>
                  <a:pt x="11416716" y="5610134"/>
                  <a:pt x="11417576" y="5609274"/>
                </a:cubicBezTo>
                <a:cubicBezTo>
                  <a:pt x="11418436" y="5608413"/>
                  <a:pt x="11418982" y="5607410"/>
                  <a:pt x="11419211" y="5606262"/>
                </a:cubicBezTo>
                <a:lnTo>
                  <a:pt x="11433149" y="5537085"/>
                </a:lnTo>
                <a:cubicBezTo>
                  <a:pt x="11434641" y="5529399"/>
                  <a:pt x="11437164" y="5522114"/>
                  <a:pt x="11440721" y="5515231"/>
                </a:cubicBezTo>
                <a:cubicBezTo>
                  <a:pt x="11444278" y="5508347"/>
                  <a:pt x="11448322" y="5502324"/>
                  <a:pt x="11452853" y="5497162"/>
                </a:cubicBezTo>
                <a:cubicBezTo>
                  <a:pt x="11457385" y="5492000"/>
                  <a:pt x="11462202" y="5487927"/>
                  <a:pt x="11467308" y="5484944"/>
                </a:cubicBezTo>
                <a:cubicBezTo>
                  <a:pt x="11472413" y="5481962"/>
                  <a:pt x="11477318" y="5480470"/>
                  <a:pt x="11482021" y="5480470"/>
                </a:cubicBezTo>
                <a:cubicBezTo>
                  <a:pt x="11484545" y="5480470"/>
                  <a:pt x="11486724" y="5480900"/>
                  <a:pt x="11488560" y="5481761"/>
                </a:cubicBezTo>
                <a:cubicBezTo>
                  <a:pt x="11490396" y="5482621"/>
                  <a:pt x="11491887" y="5483826"/>
                  <a:pt x="11493034" y="5485374"/>
                </a:cubicBezTo>
                <a:cubicBezTo>
                  <a:pt x="11494182" y="5486923"/>
                  <a:pt x="11495013" y="5488759"/>
                  <a:pt x="11495529" y="5490881"/>
                </a:cubicBezTo>
                <a:cubicBezTo>
                  <a:pt x="11496046" y="5493004"/>
                  <a:pt x="11496304" y="5495327"/>
                  <a:pt x="11496304" y="5497850"/>
                </a:cubicBezTo>
                <a:cubicBezTo>
                  <a:pt x="11496304" y="5500259"/>
                  <a:pt x="11496132" y="5502984"/>
                  <a:pt x="11495788" y="5506024"/>
                </a:cubicBezTo>
                <a:cubicBezTo>
                  <a:pt x="11495443" y="5509065"/>
                  <a:pt x="11495042" y="5511789"/>
                  <a:pt x="11494583" y="5514198"/>
                </a:cubicBezTo>
                <a:lnTo>
                  <a:pt x="11476170" y="5606262"/>
                </a:lnTo>
                <a:cubicBezTo>
                  <a:pt x="11475941" y="5607410"/>
                  <a:pt x="11476084" y="5608413"/>
                  <a:pt x="11476600" y="5609274"/>
                </a:cubicBezTo>
                <a:cubicBezTo>
                  <a:pt x="11477117" y="5610134"/>
                  <a:pt x="11478120" y="5610852"/>
                  <a:pt x="11479612" y="5611425"/>
                </a:cubicBezTo>
                <a:cubicBezTo>
                  <a:pt x="11481104" y="5611999"/>
                  <a:pt x="11483196" y="5612429"/>
                  <a:pt x="11485893" y="5612715"/>
                </a:cubicBezTo>
                <a:cubicBezTo>
                  <a:pt x="11488589" y="5613003"/>
                  <a:pt x="11492002" y="5613146"/>
                  <a:pt x="11496132" y="5613146"/>
                </a:cubicBezTo>
                <a:cubicBezTo>
                  <a:pt x="11500492" y="5613146"/>
                  <a:pt x="11504077" y="5613003"/>
                  <a:pt x="11506887" y="5612715"/>
                </a:cubicBezTo>
                <a:cubicBezTo>
                  <a:pt x="11509698" y="5612429"/>
                  <a:pt x="11511992" y="5611999"/>
                  <a:pt x="11513770" y="5611425"/>
                </a:cubicBezTo>
                <a:cubicBezTo>
                  <a:pt x="11515549" y="5610852"/>
                  <a:pt x="11516868" y="5610134"/>
                  <a:pt x="11517728" y="5609274"/>
                </a:cubicBezTo>
                <a:cubicBezTo>
                  <a:pt x="11518588" y="5608413"/>
                  <a:pt x="11519134" y="5607410"/>
                  <a:pt x="11519363" y="5606262"/>
                </a:cubicBezTo>
                <a:lnTo>
                  <a:pt x="11538292" y="5511445"/>
                </a:lnTo>
                <a:cubicBezTo>
                  <a:pt x="11539095" y="5507430"/>
                  <a:pt x="11539726" y="5503386"/>
                  <a:pt x="11540185" y="5499313"/>
                </a:cubicBezTo>
                <a:cubicBezTo>
                  <a:pt x="11540644" y="5495241"/>
                  <a:pt x="11540873" y="5491139"/>
                  <a:pt x="11540873" y="5487009"/>
                </a:cubicBezTo>
                <a:cubicBezTo>
                  <a:pt x="11540873" y="5480585"/>
                  <a:pt x="11540099" y="5474677"/>
                  <a:pt x="11538550" y="5469285"/>
                </a:cubicBezTo>
                <a:cubicBezTo>
                  <a:pt x="11537001" y="5463893"/>
                  <a:pt x="11534506" y="5459247"/>
                  <a:pt x="11531064" y="5455346"/>
                </a:cubicBezTo>
                <a:cubicBezTo>
                  <a:pt x="11527623" y="5451446"/>
                  <a:pt x="11523206" y="5448406"/>
                  <a:pt x="11517814" y="5446226"/>
                </a:cubicBezTo>
                <a:cubicBezTo>
                  <a:pt x="11512423" y="5444046"/>
                  <a:pt x="11505825" y="5442956"/>
                  <a:pt x="11498025" y="5442956"/>
                </a:cubicBezTo>
                <a:cubicBezTo>
                  <a:pt x="11492060" y="5442956"/>
                  <a:pt x="11486237" y="5443902"/>
                  <a:pt x="11480558" y="5445795"/>
                </a:cubicBezTo>
                <a:cubicBezTo>
                  <a:pt x="11474879" y="5447688"/>
                  <a:pt x="11469602" y="5450127"/>
                  <a:pt x="11464727" y="5453109"/>
                </a:cubicBezTo>
                <a:cubicBezTo>
                  <a:pt x="11459851" y="5456092"/>
                  <a:pt x="11455520" y="5459419"/>
                  <a:pt x="11451734" y="5463090"/>
                </a:cubicBezTo>
                <a:cubicBezTo>
                  <a:pt x="11447949" y="5466761"/>
                  <a:pt x="11444966" y="5470432"/>
                  <a:pt x="11442786" y="5474103"/>
                </a:cubicBezTo>
                <a:cubicBezTo>
                  <a:pt x="11443590" y="5472038"/>
                  <a:pt x="11444421" y="5469686"/>
                  <a:pt x="11445281" y="5467048"/>
                </a:cubicBezTo>
                <a:cubicBezTo>
                  <a:pt x="11446142" y="5464409"/>
                  <a:pt x="11447002" y="5461685"/>
                  <a:pt x="11447863" y="5458874"/>
                </a:cubicBezTo>
                <a:cubicBezTo>
                  <a:pt x="11448723" y="5456063"/>
                  <a:pt x="11449497" y="5453224"/>
                  <a:pt x="11450186" y="5450356"/>
                </a:cubicBezTo>
                <a:cubicBezTo>
                  <a:pt x="11450874" y="5447488"/>
                  <a:pt x="11451505" y="5444792"/>
                  <a:pt x="11452079" y="5442268"/>
                </a:cubicBezTo>
                <a:lnTo>
                  <a:pt x="11464296" y="5379974"/>
                </a:lnTo>
                <a:cubicBezTo>
                  <a:pt x="11464527" y="5378827"/>
                  <a:pt x="11464412" y="5377794"/>
                  <a:pt x="11463952" y="5376876"/>
                </a:cubicBezTo>
                <a:cubicBezTo>
                  <a:pt x="11463494" y="5375959"/>
                  <a:pt x="11462519" y="5375185"/>
                  <a:pt x="11461027" y="5374553"/>
                </a:cubicBezTo>
                <a:cubicBezTo>
                  <a:pt x="11459536" y="5373922"/>
                  <a:pt x="11457442" y="5373435"/>
                  <a:pt x="11454746" y="5373091"/>
                </a:cubicBezTo>
                <a:cubicBezTo>
                  <a:pt x="11452051" y="5372746"/>
                  <a:pt x="11448580" y="5372574"/>
                  <a:pt x="11444335" y="5372574"/>
                </a:cubicBezTo>
                <a:close/>
                <a:moveTo>
                  <a:pt x="10215610" y="5372574"/>
                </a:moveTo>
                <a:cubicBezTo>
                  <a:pt x="10211365" y="5372574"/>
                  <a:pt x="10207838" y="5372746"/>
                  <a:pt x="10205027" y="5373091"/>
                </a:cubicBezTo>
                <a:cubicBezTo>
                  <a:pt x="10202216" y="5373435"/>
                  <a:pt x="10199893" y="5373922"/>
                  <a:pt x="10198057" y="5374553"/>
                </a:cubicBezTo>
                <a:cubicBezTo>
                  <a:pt x="10196222" y="5375185"/>
                  <a:pt x="10194903" y="5375959"/>
                  <a:pt x="10194100" y="5376876"/>
                </a:cubicBezTo>
                <a:cubicBezTo>
                  <a:pt x="10193297" y="5377794"/>
                  <a:pt x="10192780" y="5378827"/>
                  <a:pt x="10192551" y="5379974"/>
                </a:cubicBezTo>
                <a:lnTo>
                  <a:pt x="10147293" y="5606262"/>
                </a:lnTo>
                <a:cubicBezTo>
                  <a:pt x="10147064" y="5607410"/>
                  <a:pt x="10147207" y="5608413"/>
                  <a:pt x="10147723" y="5609274"/>
                </a:cubicBezTo>
                <a:cubicBezTo>
                  <a:pt x="10148240" y="5610134"/>
                  <a:pt x="10149244" y="5610852"/>
                  <a:pt x="10150735" y="5611425"/>
                </a:cubicBezTo>
                <a:cubicBezTo>
                  <a:pt x="10152226" y="5611999"/>
                  <a:pt x="10154320" y="5612429"/>
                  <a:pt x="10157016" y="5612715"/>
                </a:cubicBezTo>
                <a:cubicBezTo>
                  <a:pt x="10159712" y="5613003"/>
                  <a:pt x="10163240" y="5613146"/>
                  <a:pt x="10167599" y="5613146"/>
                </a:cubicBezTo>
                <a:cubicBezTo>
                  <a:pt x="10171729" y="5613146"/>
                  <a:pt x="10175228" y="5613003"/>
                  <a:pt x="10178096" y="5612715"/>
                </a:cubicBezTo>
                <a:cubicBezTo>
                  <a:pt x="10180964" y="5612429"/>
                  <a:pt x="10183258" y="5611999"/>
                  <a:pt x="10184979" y="5611425"/>
                </a:cubicBezTo>
                <a:cubicBezTo>
                  <a:pt x="10186700" y="5610852"/>
                  <a:pt x="10187991" y="5610134"/>
                  <a:pt x="10188851" y="5609274"/>
                </a:cubicBezTo>
                <a:cubicBezTo>
                  <a:pt x="10189711" y="5608413"/>
                  <a:pt x="10190257" y="5607410"/>
                  <a:pt x="10190486" y="5606262"/>
                </a:cubicBezTo>
                <a:lnTo>
                  <a:pt x="10235571" y="5379974"/>
                </a:lnTo>
                <a:cubicBezTo>
                  <a:pt x="10235801" y="5378827"/>
                  <a:pt x="10235687" y="5377794"/>
                  <a:pt x="10235227" y="5376876"/>
                </a:cubicBezTo>
                <a:cubicBezTo>
                  <a:pt x="10234769" y="5375959"/>
                  <a:pt x="10233794" y="5375185"/>
                  <a:pt x="10232302" y="5374553"/>
                </a:cubicBezTo>
                <a:cubicBezTo>
                  <a:pt x="10230811" y="5373922"/>
                  <a:pt x="10228717" y="5373435"/>
                  <a:pt x="10226021" y="5373091"/>
                </a:cubicBezTo>
                <a:cubicBezTo>
                  <a:pt x="10223325" y="5372746"/>
                  <a:pt x="10219855" y="5372574"/>
                  <a:pt x="10215610" y="5372574"/>
                </a:cubicBezTo>
                <a:close/>
                <a:moveTo>
                  <a:pt x="10129885" y="5372574"/>
                </a:moveTo>
                <a:cubicBezTo>
                  <a:pt x="10125640" y="5372574"/>
                  <a:pt x="10122113" y="5372746"/>
                  <a:pt x="10119302" y="5373091"/>
                </a:cubicBezTo>
                <a:cubicBezTo>
                  <a:pt x="10116491" y="5373435"/>
                  <a:pt x="10114168" y="5373922"/>
                  <a:pt x="10112332" y="5374553"/>
                </a:cubicBezTo>
                <a:cubicBezTo>
                  <a:pt x="10110497" y="5375185"/>
                  <a:pt x="10109178" y="5375959"/>
                  <a:pt x="10108375" y="5376876"/>
                </a:cubicBezTo>
                <a:cubicBezTo>
                  <a:pt x="10107572" y="5377794"/>
                  <a:pt x="10107055" y="5378827"/>
                  <a:pt x="10106826" y="5379974"/>
                </a:cubicBezTo>
                <a:lnTo>
                  <a:pt x="10061568" y="5606262"/>
                </a:lnTo>
                <a:cubicBezTo>
                  <a:pt x="10061339" y="5607410"/>
                  <a:pt x="10061482" y="5608413"/>
                  <a:pt x="10061998" y="5609274"/>
                </a:cubicBezTo>
                <a:cubicBezTo>
                  <a:pt x="10062515" y="5610134"/>
                  <a:pt x="10063519" y="5610852"/>
                  <a:pt x="10065010" y="5611425"/>
                </a:cubicBezTo>
                <a:cubicBezTo>
                  <a:pt x="10066501" y="5611999"/>
                  <a:pt x="10068595" y="5612429"/>
                  <a:pt x="10071291" y="5612715"/>
                </a:cubicBezTo>
                <a:cubicBezTo>
                  <a:pt x="10073987" y="5613003"/>
                  <a:pt x="10077515" y="5613146"/>
                  <a:pt x="10081874" y="5613146"/>
                </a:cubicBezTo>
                <a:cubicBezTo>
                  <a:pt x="10086004" y="5613146"/>
                  <a:pt x="10089503" y="5613003"/>
                  <a:pt x="10092371" y="5612715"/>
                </a:cubicBezTo>
                <a:cubicBezTo>
                  <a:pt x="10095239" y="5612429"/>
                  <a:pt x="10097533" y="5611999"/>
                  <a:pt x="10099254" y="5611425"/>
                </a:cubicBezTo>
                <a:cubicBezTo>
                  <a:pt x="10100975" y="5610852"/>
                  <a:pt x="10102266" y="5610134"/>
                  <a:pt x="10103126" y="5609274"/>
                </a:cubicBezTo>
                <a:cubicBezTo>
                  <a:pt x="10103986" y="5608413"/>
                  <a:pt x="10104532" y="5607410"/>
                  <a:pt x="10104761" y="5606262"/>
                </a:cubicBezTo>
                <a:lnTo>
                  <a:pt x="10149846" y="5379974"/>
                </a:lnTo>
                <a:cubicBezTo>
                  <a:pt x="10150076" y="5378827"/>
                  <a:pt x="10149962" y="5377794"/>
                  <a:pt x="10149502" y="5376876"/>
                </a:cubicBezTo>
                <a:cubicBezTo>
                  <a:pt x="10149044" y="5375959"/>
                  <a:pt x="10148069" y="5375185"/>
                  <a:pt x="10146577" y="5374553"/>
                </a:cubicBezTo>
                <a:cubicBezTo>
                  <a:pt x="10145086" y="5373922"/>
                  <a:pt x="10142992" y="5373435"/>
                  <a:pt x="10140296" y="5373091"/>
                </a:cubicBezTo>
                <a:cubicBezTo>
                  <a:pt x="10137600" y="5372746"/>
                  <a:pt x="10134130" y="5372574"/>
                  <a:pt x="10129885" y="5372574"/>
                </a:cubicBezTo>
                <a:close/>
                <a:moveTo>
                  <a:pt x="7920086" y="5372574"/>
                </a:moveTo>
                <a:cubicBezTo>
                  <a:pt x="7915840" y="5372574"/>
                  <a:pt x="7912312" y="5372746"/>
                  <a:pt x="7909502" y="5373091"/>
                </a:cubicBezTo>
                <a:cubicBezTo>
                  <a:pt x="7906692" y="5373435"/>
                  <a:pt x="7904368" y="5373922"/>
                  <a:pt x="7902533" y="5374553"/>
                </a:cubicBezTo>
                <a:cubicBezTo>
                  <a:pt x="7900697" y="5375185"/>
                  <a:pt x="7899378" y="5375959"/>
                  <a:pt x="7898575" y="5376876"/>
                </a:cubicBezTo>
                <a:cubicBezTo>
                  <a:pt x="7897772" y="5377794"/>
                  <a:pt x="7897256" y="5378827"/>
                  <a:pt x="7897026" y="5379974"/>
                </a:cubicBezTo>
                <a:lnTo>
                  <a:pt x="7851768" y="5606262"/>
                </a:lnTo>
                <a:cubicBezTo>
                  <a:pt x="7851539" y="5607410"/>
                  <a:pt x="7851682" y="5608413"/>
                  <a:pt x="7852199" y="5609274"/>
                </a:cubicBezTo>
                <a:cubicBezTo>
                  <a:pt x="7852715" y="5610134"/>
                  <a:pt x="7853718" y="5610852"/>
                  <a:pt x="7855210" y="5611425"/>
                </a:cubicBezTo>
                <a:cubicBezTo>
                  <a:pt x="7856702" y="5611999"/>
                  <a:pt x="7858795" y="5612429"/>
                  <a:pt x="7861492" y="5612715"/>
                </a:cubicBezTo>
                <a:cubicBezTo>
                  <a:pt x="7864187" y="5613003"/>
                  <a:pt x="7867715" y="5613146"/>
                  <a:pt x="7872074" y="5613146"/>
                </a:cubicBezTo>
                <a:cubicBezTo>
                  <a:pt x="7876204" y="5613146"/>
                  <a:pt x="7879703" y="5613003"/>
                  <a:pt x="7882572" y="5612715"/>
                </a:cubicBezTo>
                <a:cubicBezTo>
                  <a:pt x="7885440" y="5612429"/>
                  <a:pt x="7887734" y="5611999"/>
                  <a:pt x="7889454" y="5611425"/>
                </a:cubicBezTo>
                <a:cubicBezTo>
                  <a:pt x="7891176" y="5610852"/>
                  <a:pt x="7892466" y="5610134"/>
                  <a:pt x="7893326" y="5609274"/>
                </a:cubicBezTo>
                <a:cubicBezTo>
                  <a:pt x="7894186" y="5608413"/>
                  <a:pt x="7894732" y="5607410"/>
                  <a:pt x="7894962" y="5606262"/>
                </a:cubicBezTo>
                <a:lnTo>
                  <a:pt x="7940047" y="5379974"/>
                </a:lnTo>
                <a:cubicBezTo>
                  <a:pt x="7940276" y="5378827"/>
                  <a:pt x="7940162" y="5377794"/>
                  <a:pt x="7939703" y="5376876"/>
                </a:cubicBezTo>
                <a:cubicBezTo>
                  <a:pt x="7939244" y="5375959"/>
                  <a:pt x="7938268" y="5375185"/>
                  <a:pt x="7936778" y="5374553"/>
                </a:cubicBezTo>
                <a:cubicBezTo>
                  <a:pt x="7935286" y="5373922"/>
                  <a:pt x="7933192" y="5373435"/>
                  <a:pt x="7930496" y="5373091"/>
                </a:cubicBezTo>
                <a:cubicBezTo>
                  <a:pt x="7927800" y="5372746"/>
                  <a:pt x="7924330" y="5372574"/>
                  <a:pt x="7920086" y="5372574"/>
                </a:cubicBezTo>
                <a:close/>
                <a:moveTo>
                  <a:pt x="7196186" y="5372574"/>
                </a:moveTo>
                <a:cubicBezTo>
                  <a:pt x="7191941" y="5372574"/>
                  <a:pt x="7188413" y="5372746"/>
                  <a:pt x="7185602" y="5373091"/>
                </a:cubicBezTo>
                <a:cubicBezTo>
                  <a:pt x="7182792" y="5373435"/>
                  <a:pt x="7180469" y="5373922"/>
                  <a:pt x="7178633" y="5374553"/>
                </a:cubicBezTo>
                <a:cubicBezTo>
                  <a:pt x="7176797" y="5375185"/>
                  <a:pt x="7175478" y="5375959"/>
                  <a:pt x="7174675" y="5376876"/>
                </a:cubicBezTo>
                <a:cubicBezTo>
                  <a:pt x="7173872" y="5377794"/>
                  <a:pt x="7173356" y="5378827"/>
                  <a:pt x="7173127" y="5379974"/>
                </a:cubicBezTo>
                <a:lnTo>
                  <a:pt x="7127868" y="5606262"/>
                </a:lnTo>
                <a:cubicBezTo>
                  <a:pt x="7127639" y="5607410"/>
                  <a:pt x="7127754" y="5608413"/>
                  <a:pt x="7128213" y="5609274"/>
                </a:cubicBezTo>
                <a:cubicBezTo>
                  <a:pt x="7128672" y="5610134"/>
                  <a:pt x="7129676" y="5610852"/>
                  <a:pt x="7131225" y="5611425"/>
                </a:cubicBezTo>
                <a:cubicBezTo>
                  <a:pt x="7132773" y="5611999"/>
                  <a:pt x="7134895" y="5612429"/>
                  <a:pt x="7137592" y="5612715"/>
                </a:cubicBezTo>
                <a:cubicBezTo>
                  <a:pt x="7140287" y="5613003"/>
                  <a:pt x="7143757" y="5613146"/>
                  <a:pt x="7148003" y="5613146"/>
                </a:cubicBezTo>
                <a:cubicBezTo>
                  <a:pt x="7152133" y="5613146"/>
                  <a:pt x="7155631" y="5613003"/>
                  <a:pt x="7158500" y="5612715"/>
                </a:cubicBezTo>
                <a:cubicBezTo>
                  <a:pt x="7161367" y="5612429"/>
                  <a:pt x="7163691" y="5611999"/>
                  <a:pt x="7165469" y="5611425"/>
                </a:cubicBezTo>
                <a:cubicBezTo>
                  <a:pt x="7167247" y="5610852"/>
                  <a:pt x="7168566" y="5610134"/>
                  <a:pt x="7169427" y="5609274"/>
                </a:cubicBezTo>
                <a:cubicBezTo>
                  <a:pt x="7170287" y="5608413"/>
                  <a:pt x="7170832" y="5607410"/>
                  <a:pt x="7171062" y="5606262"/>
                </a:cubicBezTo>
                <a:lnTo>
                  <a:pt x="7185000" y="5537085"/>
                </a:lnTo>
                <a:cubicBezTo>
                  <a:pt x="7186491" y="5529399"/>
                  <a:pt x="7189015" y="5522114"/>
                  <a:pt x="7192572" y="5515231"/>
                </a:cubicBezTo>
                <a:cubicBezTo>
                  <a:pt x="7196128" y="5508347"/>
                  <a:pt x="7200172" y="5502324"/>
                  <a:pt x="7204704" y="5497162"/>
                </a:cubicBezTo>
                <a:cubicBezTo>
                  <a:pt x="7209235" y="5492000"/>
                  <a:pt x="7214053" y="5487927"/>
                  <a:pt x="7219159" y="5484944"/>
                </a:cubicBezTo>
                <a:cubicBezTo>
                  <a:pt x="7224264" y="5481962"/>
                  <a:pt x="7229168" y="5480470"/>
                  <a:pt x="7233872" y="5480470"/>
                </a:cubicBezTo>
                <a:cubicBezTo>
                  <a:pt x="7236395" y="5480470"/>
                  <a:pt x="7238575" y="5480900"/>
                  <a:pt x="7240411" y="5481761"/>
                </a:cubicBezTo>
                <a:cubicBezTo>
                  <a:pt x="7242246" y="5482621"/>
                  <a:pt x="7243737" y="5483826"/>
                  <a:pt x="7244885" y="5485374"/>
                </a:cubicBezTo>
                <a:cubicBezTo>
                  <a:pt x="7246032" y="5486923"/>
                  <a:pt x="7246864" y="5488759"/>
                  <a:pt x="7247380" y="5490881"/>
                </a:cubicBezTo>
                <a:cubicBezTo>
                  <a:pt x="7247896" y="5493004"/>
                  <a:pt x="7248155" y="5495327"/>
                  <a:pt x="7248155" y="5497850"/>
                </a:cubicBezTo>
                <a:cubicBezTo>
                  <a:pt x="7248155" y="5500259"/>
                  <a:pt x="7247982" y="5502984"/>
                  <a:pt x="7247638" y="5506024"/>
                </a:cubicBezTo>
                <a:cubicBezTo>
                  <a:pt x="7247294" y="5509065"/>
                  <a:pt x="7246892" y="5511789"/>
                  <a:pt x="7246434" y="5514198"/>
                </a:cubicBezTo>
                <a:lnTo>
                  <a:pt x="7228021" y="5606262"/>
                </a:lnTo>
                <a:cubicBezTo>
                  <a:pt x="7227791" y="5607410"/>
                  <a:pt x="7227935" y="5608413"/>
                  <a:pt x="7228451" y="5609274"/>
                </a:cubicBezTo>
                <a:cubicBezTo>
                  <a:pt x="7228967" y="5610134"/>
                  <a:pt x="7229971" y="5610852"/>
                  <a:pt x="7231463" y="5611425"/>
                </a:cubicBezTo>
                <a:cubicBezTo>
                  <a:pt x="7232954" y="5611999"/>
                  <a:pt x="7235047" y="5612429"/>
                  <a:pt x="7237743" y="5612715"/>
                </a:cubicBezTo>
                <a:cubicBezTo>
                  <a:pt x="7240439" y="5613003"/>
                  <a:pt x="7243853" y="5613146"/>
                  <a:pt x="7247982" y="5613146"/>
                </a:cubicBezTo>
                <a:cubicBezTo>
                  <a:pt x="7252342" y="5613146"/>
                  <a:pt x="7255927" y="5613003"/>
                  <a:pt x="7258738" y="5612715"/>
                </a:cubicBezTo>
                <a:cubicBezTo>
                  <a:pt x="7261548" y="5612429"/>
                  <a:pt x="7263843" y="5611999"/>
                  <a:pt x="7265621" y="5611425"/>
                </a:cubicBezTo>
                <a:cubicBezTo>
                  <a:pt x="7267399" y="5610852"/>
                  <a:pt x="7268718" y="5610134"/>
                  <a:pt x="7269579" y="5609274"/>
                </a:cubicBezTo>
                <a:cubicBezTo>
                  <a:pt x="7270439" y="5608413"/>
                  <a:pt x="7270984" y="5607410"/>
                  <a:pt x="7271214" y="5606262"/>
                </a:cubicBezTo>
                <a:lnTo>
                  <a:pt x="7290143" y="5511445"/>
                </a:lnTo>
                <a:cubicBezTo>
                  <a:pt x="7290946" y="5507430"/>
                  <a:pt x="7291576" y="5503386"/>
                  <a:pt x="7292036" y="5499313"/>
                </a:cubicBezTo>
                <a:cubicBezTo>
                  <a:pt x="7292494" y="5495241"/>
                  <a:pt x="7292724" y="5491139"/>
                  <a:pt x="7292724" y="5487009"/>
                </a:cubicBezTo>
                <a:cubicBezTo>
                  <a:pt x="7292724" y="5480585"/>
                  <a:pt x="7291949" y="5474677"/>
                  <a:pt x="7290401" y="5469285"/>
                </a:cubicBezTo>
                <a:cubicBezTo>
                  <a:pt x="7288852" y="5463893"/>
                  <a:pt x="7286357" y="5459247"/>
                  <a:pt x="7282915" y="5455346"/>
                </a:cubicBezTo>
                <a:cubicBezTo>
                  <a:pt x="7279474" y="5451446"/>
                  <a:pt x="7275056" y="5448406"/>
                  <a:pt x="7269665" y="5446226"/>
                </a:cubicBezTo>
                <a:cubicBezTo>
                  <a:pt x="7264273" y="5444046"/>
                  <a:pt x="7257676" y="5442956"/>
                  <a:pt x="7249875" y="5442956"/>
                </a:cubicBezTo>
                <a:cubicBezTo>
                  <a:pt x="7243909" y="5442956"/>
                  <a:pt x="7238088" y="5443902"/>
                  <a:pt x="7232409" y="5445795"/>
                </a:cubicBezTo>
                <a:cubicBezTo>
                  <a:pt x="7226730" y="5447688"/>
                  <a:pt x="7221453" y="5450127"/>
                  <a:pt x="7216577" y="5453109"/>
                </a:cubicBezTo>
                <a:cubicBezTo>
                  <a:pt x="7211702" y="5456092"/>
                  <a:pt x="7207371" y="5459419"/>
                  <a:pt x="7203585" y="5463090"/>
                </a:cubicBezTo>
                <a:cubicBezTo>
                  <a:pt x="7199799" y="5466761"/>
                  <a:pt x="7196816" y="5470432"/>
                  <a:pt x="7194637" y="5474103"/>
                </a:cubicBezTo>
                <a:cubicBezTo>
                  <a:pt x="7195440" y="5472038"/>
                  <a:pt x="7196272" y="5469686"/>
                  <a:pt x="7197132" y="5467048"/>
                </a:cubicBezTo>
                <a:cubicBezTo>
                  <a:pt x="7197993" y="5464409"/>
                  <a:pt x="7198853" y="5461685"/>
                  <a:pt x="7199713" y="5458874"/>
                </a:cubicBezTo>
                <a:cubicBezTo>
                  <a:pt x="7200574" y="5456063"/>
                  <a:pt x="7201348" y="5453224"/>
                  <a:pt x="7202036" y="5450356"/>
                </a:cubicBezTo>
                <a:cubicBezTo>
                  <a:pt x="7202725" y="5447488"/>
                  <a:pt x="7203356" y="5444792"/>
                  <a:pt x="7203929" y="5442268"/>
                </a:cubicBezTo>
                <a:lnTo>
                  <a:pt x="7216147" y="5379974"/>
                </a:lnTo>
                <a:cubicBezTo>
                  <a:pt x="7216376" y="5378827"/>
                  <a:pt x="7216262" y="5377794"/>
                  <a:pt x="7215803" y="5376876"/>
                </a:cubicBezTo>
                <a:cubicBezTo>
                  <a:pt x="7215344" y="5375959"/>
                  <a:pt x="7214369" y="5375185"/>
                  <a:pt x="7212878" y="5374553"/>
                </a:cubicBezTo>
                <a:cubicBezTo>
                  <a:pt x="7211386" y="5373922"/>
                  <a:pt x="7209292" y="5373435"/>
                  <a:pt x="7206597" y="5373091"/>
                </a:cubicBezTo>
                <a:cubicBezTo>
                  <a:pt x="7203900" y="5372746"/>
                  <a:pt x="7200430" y="5372574"/>
                  <a:pt x="7196186" y="5372574"/>
                </a:cubicBezTo>
                <a:close/>
                <a:moveTo>
                  <a:pt x="6653261" y="5372574"/>
                </a:moveTo>
                <a:cubicBezTo>
                  <a:pt x="6649016" y="5372574"/>
                  <a:pt x="6645488" y="5372746"/>
                  <a:pt x="6642678" y="5373091"/>
                </a:cubicBezTo>
                <a:cubicBezTo>
                  <a:pt x="6639867" y="5373435"/>
                  <a:pt x="6637544" y="5373922"/>
                  <a:pt x="6635708" y="5374553"/>
                </a:cubicBezTo>
                <a:cubicBezTo>
                  <a:pt x="6633872" y="5375185"/>
                  <a:pt x="6632553" y="5375959"/>
                  <a:pt x="6631751" y="5376876"/>
                </a:cubicBezTo>
                <a:cubicBezTo>
                  <a:pt x="6630947" y="5377794"/>
                  <a:pt x="6630431" y="5378827"/>
                  <a:pt x="6630202" y="5379974"/>
                </a:cubicBezTo>
                <a:lnTo>
                  <a:pt x="6584772" y="5606434"/>
                </a:lnTo>
                <a:cubicBezTo>
                  <a:pt x="6584543" y="5607582"/>
                  <a:pt x="6584687" y="5608585"/>
                  <a:pt x="6585203" y="5609446"/>
                </a:cubicBezTo>
                <a:cubicBezTo>
                  <a:pt x="6585719" y="5610306"/>
                  <a:pt x="6586722" y="5610995"/>
                  <a:pt x="6588213" y="5611511"/>
                </a:cubicBezTo>
                <a:cubicBezTo>
                  <a:pt x="6589705" y="5612027"/>
                  <a:pt x="6591800" y="5612429"/>
                  <a:pt x="6594494" y="5612715"/>
                </a:cubicBezTo>
                <a:cubicBezTo>
                  <a:pt x="6597191" y="5613003"/>
                  <a:pt x="6600661" y="5613146"/>
                  <a:pt x="6604906" y="5613146"/>
                </a:cubicBezTo>
                <a:cubicBezTo>
                  <a:pt x="6609035" y="5613146"/>
                  <a:pt x="6612535" y="5613003"/>
                  <a:pt x="6615403" y="5612715"/>
                </a:cubicBezTo>
                <a:cubicBezTo>
                  <a:pt x="6618270" y="5612429"/>
                  <a:pt x="6620593" y="5611999"/>
                  <a:pt x="6622372" y="5611425"/>
                </a:cubicBezTo>
                <a:cubicBezTo>
                  <a:pt x="6624150" y="5610852"/>
                  <a:pt x="6625469" y="5610134"/>
                  <a:pt x="6626330" y="5609274"/>
                </a:cubicBezTo>
                <a:cubicBezTo>
                  <a:pt x="6627190" y="5608413"/>
                  <a:pt x="6627792" y="5607410"/>
                  <a:pt x="6628137" y="5606262"/>
                </a:cubicBezTo>
                <a:lnTo>
                  <a:pt x="6644312" y="5525039"/>
                </a:lnTo>
                <a:lnTo>
                  <a:pt x="6680622" y="5605918"/>
                </a:lnTo>
                <a:cubicBezTo>
                  <a:pt x="6680966" y="5607295"/>
                  <a:pt x="6681511" y="5608442"/>
                  <a:pt x="6682257" y="5609360"/>
                </a:cubicBezTo>
                <a:cubicBezTo>
                  <a:pt x="6683002" y="5610278"/>
                  <a:pt x="6684150" y="5611024"/>
                  <a:pt x="6685698" y="5611597"/>
                </a:cubicBezTo>
                <a:cubicBezTo>
                  <a:pt x="6687247" y="5612171"/>
                  <a:pt x="6689427" y="5612572"/>
                  <a:pt x="6692237" y="5612801"/>
                </a:cubicBezTo>
                <a:cubicBezTo>
                  <a:pt x="6695048" y="5613031"/>
                  <a:pt x="6698747" y="5613146"/>
                  <a:pt x="6703337" y="5613146"/>
                </a:cubicBezTo>
                <a:cubicBezTo>
                  <a:pt x="6707925" y="5613146"/>
                  <a:pt x="6711740" y="5613003"/>
                  <a:pt x="6714781" y="5612715"/>
                </a:cubicBezTo>
                <a:cubicBezTo>
                  <a:pt x="6717820" y="5612429"/>
                  <a:pt x="6720229" y="5611941"/>
                  <a:pt x="6722008" y="5611253"/>
                </a:cubicBezTo>
                <a:cubicBezTo>
                  <a:pt x="6723785" y="5610564"/>
                  <a:pt x="6725048" y="5609704"/>
                  <a:pt x="6725793" y="5608671"/>
                </a:cubicBezTo>
                <a:cubicBezTo>
                  <a:pt x="6726539" y="5607639"/>
                  <a:pt x="6726912" y="5606434"/>
                  <a:pt x="6726912" y="5605058"/>
                </a:cubicBezTo>
                <a:cubicBezTo>
                  <a:pt x="6726912" y="5603911"/>
                  <a:pt x="6726683" y="5602304"/>
                  <a:pt x="6726224" y="5600239"/>
                </a:cubicBezTo>
                <a:cubicBezTo>
                  <a:pt x="6725764" y="5598174"/>
                  <a:pt x="6724962" y="5595765"/>
                  <a:pt x="6723814" y="5593012"/>
                </a:cubicBezTo>
                <a:lnTo>
                  <a:pt x="6688538" y="5519016"/>
                </a:lnTo>
                <a:lnTo>
                  <a:pt x="6742744" y="5467908"/>
                </a:lnTo>
                <a:cubicBezTo>
                  <a:pt x="6746300" y="5464122"/>
                  <a:pt x="6748853" y="5460996"/>
                  <a:pt x="6750401" y="5458529"/>
                </a:cubicBezTo>
                <a:cubicBezTo>
                  <a:pt x="6751950" y="5456063"/>
                  <a:pt x="6752724" y="5453912"/>
                  <a:pt x="6752724" y="5452076"/>
                </a:cubicBezTo>
                <a:cubicBezTo>
                  <a:pt x="6752724" y="5451044"/>
                  <a:pt x="6752409" y="5450127"/>
                  <a:pt x="6751778" y="5449323"/>
                </a:cubicBezTo>
                <a:cubicBezTo>
                  <a:pt x="6751147" y="5448520"/>
                  <a:pt x="6750028" y="5447860"/>
                  <a:pt x="6748422" y="5447344"/>
                </a:cubicBezTo>
                <a:cubicBezTo>
                  <a:pt x="6746816" y="5446828"/>
                  <a:pt x="6744579" y="5446455"/>
                  <a:pt x="6741711" y="5446226"/>
                </a:cubicBezTo>
                <a:cubicBezTo>
                  <a:pt x="6738843" y="5445997"/>
                  <a:pt x="6735286" y="5445881"/>
                  <a:pt x="6731042" y="5445881"/>
                </a:cubicBezTo>
                <a:cubicBezTo>
                  <a:pt x="6726683" y="5445881"/>
                  <a:pt x="6723041" y="5445997"/>
                  <a:pt x="6720115" y="5446226"/>
                </a:cubicBezTo>
                <a:cubicBezTo>
                  <a:pt x="6717189" y="5446455"/>
                  <a:pt x="6714694" y="5446857"/>
                  <a:pt x="6712629" y="5447430"/>
                </a:cubicBezTo>
                <a:cubicBezTo>
                  <a:pt x="6710564" y="5448004"/>
                  <a:pt x="6708872" y="5448778"/>
                  <a:pt x="6707553" y="5449753"/>
                </a:cubicBezTo>
                <a:cubicBezTo>
                  <a:pt x="6706233" y="5450729"/>
                  <a:pt x="6705000" y="5451904"/>
                  <a:pt x="6703853" y="5453281"/>
                </a:cubicBezTo>
                <a:lnTo>
                  <a:pt x="6646377" y="5514714"/>
                </a:lnTo>
                <a:lnTo>
                  <a:pt x="6673223" y="5379974"/>
                </a:lnTo>
                <a:cubicBezTo>
                  <a:pt x="6673451" y="5378827"/>
                  <a:pt x="6673337" y="5377794"/>
                  <a:pt x="6672878" y="5376876"/>
                </a:cubicBezTo>
                <a:cubicBezTo>
                  <a:pt x="6672419" y="5375959"/>
                  <a:pt x="6671444" y="5375185"/>
                  <a:pt x="6669953" y="5374553"/>
                </a:cubicBezTo>
                <a:cubicBezTo>
                  <a:pt x="6668461" y="5373922"/>
                  <a:pt x="6666367" y="5373435"/>
                  <a:pt x="6663672" y="5373091"/>
                </a:cubicBezTo>
                <a:cubicBezTo>
                  <a:pt x="6660975" y="5372746"/>
                  <a:pt x="6657505" y="5372574"/>
                  <a:pt x="6653261" y="5372574"/>
                </a:cubicBezTo>
                <a:close/>
                <a:moveTo>
                  <a:pt x="4576810" y="5372574"/>
                </a:moveTo>
                <a:cubicBezTo>
                  <a:pt x="4572566" y="5372574"/>
                  <a:pt x="4569038" y="5372746"/>
                  <a:pt x="4566227" y="5373091"/>
                </a:cubicBezTo>
                <a:cubicBezTo>
                  <a:pt x="4563417" y="5373435"/>
                  <a:pt x="4561093" y="5373922"/>
                  <a:pt x="4559258" y="5374553"/>
                </a:cubicBezTo>
                <a:cubicBezTo>
                  <a:pt x="4557422" y="5375185"/>
                  <a:pt x="4556104" y="5375959"/>
                  <a:pt x="4555300" y="5376876"/>
                </a:cubicBezTo>
                <a:cubicBezTo>
                  <a:pt x="4554497" y="5377794"/>
                  <a:pt x="4553981" y="5378827"/>
                  <a:pt x="4553752" y="5379974"/>
                </a:cubicBezTo>
                <a:lnTo>
                  <a:pt x="4508322" y="5606434"/>
                </a:lnTo>
                <a:cubicBezTo>
                  <a:pt x="4508092" y="5607582"/>
                  <a:pt x="4508235" y="5608585"/>
                  <a:pt x="4508752" y="5609446"/>
                </a:cubicBezTo>
                <a:cubicBezTo>
                  <a:pt x="4509269" y="5610306"/>
                  <a:pt x="4510272" y="5610995"/>
                  <a:pt x="4511764" y="5611511"/>
                </a:cubicBezTo>
                <a:cubicBezTo>
                  <a:pt x="4513255" y="5612027"/>
                  <a:pt x="4515348" y="5612429"/>
                  <a:pt x="4518044" y="5612715"/>
                </a:cubicBezTo>
                <a:cubicBezTo>
                  <a:pt x="4520740" y="5613003"/>
                  <a:pt x="4524210" y="5613146"/>
                  <a:pt x="4528455" y="5613146"/>
                </a:cubicBezTo>
                <a:cubicBezTo>
                  <a:pt x="4532585" y="5613146"/>
                  <a:pt x="4536084" y="5613003"/>
                  <a:pt x="4538952" y="5612715"/>
                </a:cubicBezTo>
                <a:cubicBezTo>
                  <a:pt x="4541821" y="5612429"/>
                  <a:pt x="4544144" y="5611999"/>
                  <a:pt x="4545921" y="5611425"/>
                </a:cubicBezTo>
                <a:cubicBezTo>
                  <a:pt x="4547700" y="5610852"/>
                  <a:pt x="4549019" y="5610134"/>
                  <a:pt x="4549879" y="5609274"/>
                </a:cubicBezTo>
                <a:cubicBezTo>
                  <a:pt x="4550740" y="5608413"/>
                  <a:pt x="4551342" y="5607410"/>
                  <a:pt x="4551687" y="5606262"/>
                </a:cubicBezTo>
                <a:lnTo>
                  <a:pt x="4567863" y="5525039"/>
                </a:lnTo>
                <a:lnTo>
                  <a:pt x="4604171" y="5605918"/>
                </a:lnTo>
                <a:cubicBezTo>
                  <a:pt x="4604516" y="5607295"/>
                  <a:pt x="4605062" y="5608442"/>
                  <a:pt x="4605807" y="5609360"/>
                </a:cubicBezTo>
                <a:cubicBezTo>
                  <a:pt x="4606552" y="5610278"/>
                  <a:pt x="4607699" y="5611024"/>
                  <a:pt x="4609249" y="5611597"/>
                </a:cubicBezTo>
                <a:cubicBezTo>
                  <a:pt x="4610797" y="5612171"/>
                  <a:pt x="4612976" y="5612572"/>
                  <a:pt x="4615787" y="5612801"/>
                </a:cubicBezTo>
                <a:cubicBezTo>
                  <a:pt x="4618598" y="5613031"/>
                  <a:pt x="4622297" y="5613146"/>
                  <a:pt x="4626886" y="5613146"/>
                </a:cubicBezTo>
                <a:cubicBezTo>
                  <a:pt x="4631475" y="5613146"/>
                  <a:pt x="4635290" y="5613003"/>
                  <a:pt x="4638330" y="5612715"/>
                </a:cubicBezTo>
                <a:cubicBezTo>
                  <a:pt x="4641371" y="5612429"/>
                  <a:pt x="4643779" y="5611941"/>
                  <a:pt x="4645557" y="5611253"/>
                </a:cubicBezTo>
                <a:cubicBezTo>
                  <a:pt x="4647336" y="5610564"/>
                  <a:pt x="4648597" y="5609704"/>
                  <a:pt x="4649343" y="5608671"/>
                </a:cubicBezTo>
                <a:cubicBezTo>
                  <a:pt x="4650089" y="5607639"/>
                  <a:pt x="4650462" y="5606434"/>
                  <a:pt x="4650462" y="5605058"/>
                </a:cubicBezTo>
                <a:cubicBezTo>
                  <a:pt x="4650462" y="5603911"/>
                  <a:pt x="4650232" y="5602304"/>
                  <a:pt x="4649774" y="5600239"/>
                </a:cubicBezTo>
                <a:cubicBezTo>
                  <a:pt x="4649315" y="5598174"/>
                  <a:pt x="4648512" y="5595765"/>
                  <a:pt x="4647364" y="5593012"/>
                </a:cubicBezTo>
                <a:lnTo>
                  <a:pt x="4612087" y="5519016"/>
                </a:lnTo>
                <a:lnTo>
                  <a:pt x="4666293" y="5467908"/>
                </a:lnTo>
                <a:cubicBezTo>
                  <a:pt x="4669850" y="5464122"/>
                  <a:pt x="4672402" y="5460996"/>
                  <a:pt x="4673951" y="5458529"/>
                </a:cubicBezTo>
                <a:cubicBezTo>
                  <a:pt x="4675500" y="5456063"/>
                  <a:pt x="4676275" y="5453912"/>
                  <a:pt x="4676275" y="5452076"/>
                </a:cubicBezTo>
                <a:cubicBezTo>
                  <a:pt x="4676275" y="5451044"/>
                  <a:pt x="4675959" y="5450127"/>
                  <a:pt x="4675328" y="5449323"/>
                </a:cubicBezTo>
                <a:cubicBezTo>
                  <a:pt x="4674696" y="5448520"/>
                  <a:pt x="4673578" y="5447860"/>
                  <a:pt x="4671972" y="5447344"/>
                </a:cubicBezTo>
                <a:cubicBezTo>
                  <a:pt x="4670366" y="5446828"/>
                  <a:pt x="4668130" y="5446455"/>
                  <a:pt x="4665261" y="5446226"/>
                </a:cubicBezTo>
                <a:cubicBezTo>
                  <a:pt x="4662393" y="5445997"/>
                  <a:pt x="4658836" y="5445881"/>
                  <a:pt x="4654592" y="5445881"/>
                </a:cubicBezTo>
                <a:cubicBezTo>
                  <a:pt x="4650232" y="5445881"/>
                  <a:pt x="4646590" y="5445997"/>
                  <a:pt x="4643664" y="5446226"/>
                </a:cubicBezTo>
                <a:cubicBezTo>
                  <a:pt x="4640739" y="5446455"/>
                  <a:pt x="4638244" y="5446857"/>
                  <a:pt x="4636179" y="5447430"/>
                </a:cubicBezTo>
                <a:cubicBezTo>
                  <a:pt x="4634114" y="5448004"/>
                  <a:pt x="4632422" y="5448778"/>
                  <a:pt x="4631102" y="5449753"/>
                </a:cubicBezTo>
                <a:cubicBezTo>
                  <a:pt x="4629783" y="5450729"/>
                  <a:pt x="4628550" y="5451904"/>
                  <a:pt x="4627403" y="5453281"/>
                </a:cubicBezTo>
                <a:lnTo>
                  <a:pt x="4569928" y="5514714"/>
                </a:lnTo>
                <a:lnTo>
                  <a:pt x="4596773" y="5379974"/>
                </a:lnTo>
                <a:cubicBezTo>
                  <a:pt x="4597001" y="5378827"/>
                  <a:pt x="4596887" y="5377794"/>
                  <a:pt x="4596429" y="5376876"/>
                </a:cubicBezTo>
                <a:cubicBezTo>
                  <a:pt x="4595969" y="5375959"/>
                  <a:pt x="4594994" y="5375185"/>
                  <a:pt x="4593503" y="5374553"/>
                </a:cubicBezTo>
                <a:cubicBezTo>
                  <a:pt x="4592011" y="5373922"/>
                  <a:pt x="4589918" y="5373435"/>
                  <a:pt x="4587222" y="5373091"/>
                </a:cubicBezTo>
                <a:cubicBezTo>
                  <a:pt x="4584526" y="5372746"/>
                  <a:pt x="4581055" y="5372574"/>
                  <a:pt x="4576810" y="5372574"/>
                </a:cubicBezTo>
                <a:close/>
                <a:moveTo>
                  <a:pt x="4052935" y="5372574"/>
                </a:moveTo>
                <a:cubicBezTo>
                  <a:pt x="4048690" y="5372574"/>
                  <a:pt x="4045164" y="5372746"/>
                  <a:pt x="4042352" y="5373091"/>
                </a:cubicBezTo>
                <a:cubicBezTo>
                  <a:pt x="4039542" y="5373435"/>
                  <a:pt x="4037219" y="5373922"/>
                  <a:pt x="4035384" y="5374553"/>
                </a:cubicBezTo>
                <a:cubicBezTo>
                  <a:pt x="4033548" y="5375185"/>
                  <a:pt x="4032228" y="5375959"/>
                  <a:pt x="4031426" y="5376876"/>
                </a:cubicBezTo>
                <a:cubicBezTo>
                  <a:pt x="4030622" y="5377794"/>
                  <a:pt x="4030106" y="5378827"/>
                  <a:pt x="4029876" y="5379974"/>
                </a:cubicBezTo>
                <a:lnTo>
                  <a:pt x="3984618" y="5606262"/>
                </a:lnTo>
                <a:cubicBezTo>
                  <a:pt x="3984389" y="5607410"/>
                  <a:pt x="3984504" y="5608413"/>
                  <a:pt x="3984963" y="5609274"/>
                </a:cubicBezTo>
                <a:cubicBezTo>
                  <a:pt x="3985422" y="5610134"/>
                  <a:pt x="3986425" y="5610852"/>
                  <a:pt x="3987974" y="5611425"/>
                </a:cubicBezTo>
                <a:cubicBezTo>
                  <a:pt x="3989523" y="5611999"/>
                  <a:pt x="3991645" y="5612429"/>
                  <a:pt x="3994342" y="5612715"/>
                </a:cubicBezTo>
                <a:cubicBezTo>
                  <a:pt x="3997038" y="5613003"/>
                  <a:pt x="4000507" y="5613146"/>
                  <a:pt x="4004752" y="5613146"/>
                </a:cubicBezTo>
                <a:cubicBezTo>
                  <a:pt x="4008882" y="5613146"/>
                  <a:pt x="4012381" y="5613003"/>
                  <a:pt x="4015249" y="5612715"/>
                </a:cubicBezTo>
                <a:cubicBezTo>
                  <a:pt x="4018118" y="5612429"/>
                  <a:pt x="4020441" y="5611999"/>
                  <a:pt x="4022219" y="5611425"/>
                </a:cubicBezTo>
                <a:cubicBezTo>
                  <a:pt x="4023998" y="5610852"/>
                  <a:pt x="4025316" y="5610134"/>
                  <a:pt x="4026177" y="5609274"/>
                </a:cubicBezTo>
                <a:cubicBezTo>
                  <a:pt x="4027038" y="5608413"/>
                  <a:pt x="4027582" y="5607410"/>
                  <a:pt x="4027811" y="5606262"/>
                </a:cubicBezTo>
                <a:lnTo>
                  <a:pt x="4041750" y="5537085"/>
                </a:lnTo>
                <a:cubicBezTo>
                  <a:pt x="4043241" y="5529399"/>
                  <a:pt x="4045765" y="5522114"/>
                  <a:pt x="4049322" y="5515231"/>
                </a:cubicBezTo>
                <a:cubicBezTo>
                  <a:pt x="4052878" y="5508347"/>
                  <a:pt x="4056923" y="5502324"/>
                  <a:pt x="4061454" y="5497162"/>
                </a:cubicBezTo>
                <a:cubicBezTo>
                  <a:pt x="4065985" y="5492000"/>
                  <a:pt x="4070803" y="5487927"/>
                  <a:pt x="4075909" y="5484944"/>
                </a:cubicBezTo>
                <a:cubicBezTo>
                  <a:pt x="4081013" y="5481962"/>
                  <a:pt x="4085918" y="5480470"/>
                  <a:pt x="4090621" y="5480470"/>
                </a:cubicBezTo>
                <a:cubicBezTo>
                  <a:pt x="4093146" y="5480470"/>
                  <a:pt x="4095326" y="5480900"/>
                  <a:pt x="4097160" y="5481761"/>
                </a:cubicBezTo>
                <a:cubicBezTo>
                  <a:pt x="4098996" y="5482621"/>
                  <a:pt x="4100488" y="5483826"/>
                  <a:pt x="4101635" y="5485374"/>
                </a:cubicBezTo>
                <a:cubicBezTo>
                  <a:pt x="4102783" y="5486923"/>
                  <a:pt x="4103614" y="5488759"/>
                  <a:pt x="4104131" y="5490881"/>
                </a:cubicBezTo>
                <a:cubicBezTo>
                  <a:pt x="4104647" y="5493004"/>
                  <a:pt x="4104904" y="5495327"/>
                  <a:pt x="4104904" y="5497850"/>
                </a:cubicBezTo>
                <a:cubicBezTo>
                  <a:pt x="4104904" y="5500259"/>
                  <a:pt x="4104732" y="5502984"/>
                  <a:pt x="4104389" y="5506024"/>
                </a:cubicBezTo>
                <a:cubicBezTo>
                  <a:pt x="4104044" y="5509065"/>
                  <a:pt x="4103643" y="5511789"/>
                  <a:pt x="4103183" y="5514198"/>
                </a:cubicBezTo>
                <a:lnTo>
                  <a:pt x="4084771" y="5606262"/>
                </a:lnTo>
                <a:cubicBezTo>
                  <a:pt x="4084541" y="5607410"/>
                  <a:pt x="4084685" y="5608413"/>
                  <a:pt x="4085201" y="5609274"/>
                </a:cubicBezTo>
                <a:cubicBezTo>
                  <a:pt x="4085717" y="5610134"/>
                  <a:pt x="4086721" y="5610852"/>
                  <a:pt x="4088213" y="5611425"/>
                </a:cubicBezTo>
                <a:cubicBezTo>
                  <a:pt x="4089704" y="5611999"/>
                  <a:pt x="4091797" y="5612429"/>
                  <a:pt x="4094494" y="5612715"/>
                </a:cubicBezTo>
                <a:cubicBezTo>
                  <a:pt x="4097190" y="5613003"/>
                  <a:pt x="4100603" y="5613146"/>
                  <a:pt x="4104732" y="5613146"/>
                </a:cubicBezTo>
                <a:cubicBezTo>
                  <a:pt x="4109091" y="5613146"/>
                  <a:pt x="4112677" y="5613003"/>
                  <a:pt x="4115488" y="5612715"/>
                </a:cubicBezTo>
                <a:cubicBezTo>
                  <a:pt x="4118298" y="5612429"/>
                  <a:pt x="4120593" y="5611999"/>
                  <a:pt x="4122371" y="5611425"/>
                </a:cubicBezTo>
                <a:cubicBezTo>
                  <a:pt x="4124149" y="5610852"/>
                  <a:pt x="4125468" y="5610134"/>
                  <a:pt x="4126329" y="5609274"/>
                </a:cubicBezTo>
                <a:cubicBezTo>
                  <a:pt x="4127190" y="5608413"/>
                  <a:pt x="4127734" y="5607410"/>
                  <a:pt x="4127963" y="5606262"/>
                </a:cubicBezTo>
                <a:lnTo>
                  <a:pt x="4146892" y="5511445"/>
                </a:lnTo>
                <a:cubicBezTo>
                  <a:pt x="4147696" y="5507430"/>
                  <a:pt x="4148326" y="5503386"/>
                  <a:pt x="4148785" y="5499313"/>
                </a:cubicBezTo>
                <a:cubicBezTo>
                  <a:pt x="4149244" y="5495241"/>
                  <a:pt x="4149474" y="5491139"/>
                  <a:pt x="4149474" y="5487009"/>
                </a:cubicBezTo>
                <a:cubicBezTo>
                  <a:pt x="4149474" y="5480585"/>
                  <a:pt x="4148700" y="5474677"/>
                  <a:pt x="4147150" y="5469285"/>
                </a:cubicBezTo>
                <a:cubicBezTo>
                  <a:pt x="4145602" y="5463893"/>
                  <a:pt x="4143107" y="5459247"/>
                  <a:pt x="4139665" y="5455346"/>
                </a:cubicBezTo>
                <a:cubicBezTo>
                  <a:pt x="4136224" y="5451446"/>
                  <a:pt x="4131806" y="5448406"/>
                  <a:pt x="4126414" y="5446226"/>
                </a:cubicBezTo>
                <a:cubicBezTo>
                  <a:pt x="4121023" y="5444046"/>
                  <a:pt x="4114426" y="5442956"/>
                  <a:pt x="4106626" y="5442956"/>
                </a:cubicBezTo>
                <a:cubicBezTo>
                  <a:pt x="4100659" y="5442956"/>
                  <a:pt x="4094838" y="5443902"/>
                  <a:pt x="4089159" y="5445795"/>
                </a:cubicBezTo>
                <a:cubicBezTo>
                  <a:pt x="4083481" y="5447688"/>
                  <a:pt x="4078203" y="5450127"/>
                  <a:pt x="4073327" y="5453109"/>
                </a:cubicBezTo>
                <a:cubicBezTo>
                  <a:pt x="4068451" y="5456092"/>
                  <a:pt x="4064121" y="5459419"/>
                  <a:pt x="4060336" y="5463090"/>
                </a:cubicBezTo>
                <a:cubicBezTo>
                  <a:pt x="4056549" y="5466761"/>
                  <a:pt x="4053566" y="5470432"/>
                  <a:pt x="4051387" y="5474103"/>
                </a:cubicBezTo>
                <a:cubicBezTo>
                  <a:pt x="4052190" y="5472038"/>
                  <a:pt x="4053021" y="5469686"/>
                  <a:pt x="4053882" y="5467048"/>
                </a:cubicBezTo>
                <a:cubicBezTo>
                  <a:pt x="4054743" y="5464409"/>
                  <a:pt x="4055603" y="5461685"/>
                  <a:pt x="4056463" y="5458874"/>
                </a:cubicBezTo>
                <a:cubicBezTo>
                  <a:pt x="4057323" y="5456063"/>
                  <a:pt x="4058098" y="5453224"/>
                  <a:pt x="4058786" y="5450356"/>
                </a:cubicBezTo>
                <a:cubicBezTo>
                  <a:pt x="4059475" y="5447488"/>
                  <a:pt x="4060106" y="5444792"/>
                  <a:pt x="4060679" y="5442268"/>
                </a:cubicBezTo>
                <a:lnTo>
                  <a:pt x="4072897" y="5379974"/>
                </a:lnTo>
                <a:cubicBezTo>
                  <a:pt x="4073127" y="5378827"/>
                  <a:pt x="4073013" y="5377794"/>
                  <a:pt x="4072553" y="5376876"/>
                </a:cubicBezTo>
                <a:cubicBezTo>
                  <a:pt x="4072095" y="5375959"/>
                  <a:pt x="4071119" y="5375185"/>
                  <a:pt x="4069627" y="5374553"/>
                </a:cubicBezTo>
                <a:cubicBezTo>
                  <a:pt x="4068137" y="5373922"/>
                  <a:pt x="4066042" y="5373435"/>
                  <a:pt x="4063346" y="5373091"/>
                </a:cubicBezTo>
                <a:cubicBezTo>
                  <a:pt x="4060650" y="5372746"/>
                  <a:pt x="4057181" y="5372574"/>
                  <a:pt x="4052935" y="5372574"/>
                </a:cubicBezTo>
                <a:close/>
                <a:moveTo>
                  <a:pt x="3805286" y="5372574"/>
                </a:moveTo>
                <a:cubicBezTo>
                  <a:pt x="3801041" y="5372574"/>
                  <a:pt x="3797515" y="5372746"/>
                  <a:pt x="3794702" y="5373091"/>
                </a:cubicBezTo>
                <a:cubicBezTo>
                  <a:pt x="3791892" y="5373435"/>
                  <a:pt x="3789569" y="5373922"/>
                  <a:pt x="3787733" y="5374553"/>
                </a:cubicBezTo>
                <a:cubicBezTo>
                  <a:pt x="3785898" y="5375185"/>
                  <a:pt x="3784578" y="5375959"/>
                  <a:pt x="3783775" y="5376876"/>
                </a:cubicBezTo>
                <a:cubicBezTo>
                  <a:pt x="3782972" y="5377794"/>
                  <a:pt x="3782457" y="5378827"/>
                  <a:pt x="3782226" y="5379974"/>
                </a:cubicBezTo>
                <a:lnTo>
                  <a:pt x="3736796" y="5606434"/>
                </a:lnTo>
                <a:cubicBezTo>
                  <a:pt x="3736567" y="5607582"/>
                  <a:pt x="3736711" y="5608585"/>
                  <a:pt x="3737227" y="5609446"/>
                </a:cubicBezTo>
                <a:cubicBezTo>
                  <a:pt x="3737743" y="5610306"/>
                  <a:pt x="3738747" y="5610995"/>
                  <a:pt x="3740239" y="5611511"/>
                </a:cubicBezTo>
                <a:cubicBezTo>
                  <a:pt x="3741730" y="5612027"/>
                  <a:pt x="3743824" y="5612429"/>
                  <a:pt x="3746520" y="5612715"/>
                </a:cubicBezTo>
                <a:cubicBezTo>
                  <a:pt x="3749216" y="5613003"/>
                  <a:pt x="3752686" y="5613146"/>
                  <a:pt x="3756930" y="5613146"/>
                </a:cubicBezTo>
                <a:cubicBezTo>
                  <a:pt x="3761060" y="5613146"/>
                  <a:pt x="3764560" y="5613003"/>
                  <a:pt x="3767427" y="5612715"/>
                </a:cubicBezTo>
                <a:cubicBezTo>
                  <a:pt x="3770295" y="5612429"/>
                  <a:pt x="3772619" y="5611999"/>
                  <a:pt x="3774396" y="5611425"/>
                </a:cubicBezTo>
                <a:cubicBezTo>
                  <a:pt x="3776176" y="5610852"/>
                  <a:pt x="3777495" y="5610134"/>
                  <a:pt x="3778354" y="5609274"/>
                </a:cubicBezTo>
                <a:cubicBezTo>
                  <a:pt x="3779216" y="5608413"/>
                  <a:pt x="3779818" y="5607410"/>
                  <a:pt x="3780161" y="5606262"/>
                </a:cubicBezTo>
                <a:lnTo>
                  <a:pt x="3796338" y="5525039"/>
                </a:lnTo>
                <a:lnTo>
                  <a:pt x="3832646" y="5605918"/>
                </a:lnTo>
                <a:cubicBezTo>
                  <a:pt x="3832991" y="5607295"/>
                  <a:pt x="3833535" y="5608442"/>
                  <a:pt x="3834282" y="5609360"/>
                </a:cubicBezTo>
                <a:cubicBezTo>
                  <a:pt x="3835027" y="5610278"/>
                  <a:pt x="3836175" y="5611024"/>
                  <a:pt x="3837723" y="5611597"/>
                </a:cubicBezTo>
                <a:cubicBezTo>
                  <a:pt x="3839272" y="5612171"/>
                  <a:pt x="3841451" y="5612572"/>
                  <a:pt x="3844262" y="5612801"/>
                </a:cubicBezTo>
                <a:cubicBezTo>
                  <a:pt x="3847073" y="5613031"/>
                  <a:pt x="3850773" y="5613146"/>
                  <a:pt x="3855361" y="5613146"/>
                </a:cubicBezTo>
                <a:cubicBezTo>
                  <a:pt x="3859950" y="5613146"/>
                  <a:pt x="3863766" y="5613003"/>
                  <a:pt x="3866805" y="5612715"/>
                </a:cubicBezTo>
                <a:cubicBezTo>
                  <a:pt x="3869845" y="5612429"/>
                  <a:pt x="3872255" y="5611941"/>
                  <a:pt x="3874032" y="5611253"/>
                </a:cubicBezTo>
                <a:cubicBezTo>
                  <a:pt x="3875811" y="5610564"/>
                  <a:pt x="3877072" y="5609704"/>
                  <a:pt x="3877818" y="5608671"/>
                </a:cubicBezTo>
                <a:cubicBezTo>
                  <a:pt x="3878564" y="5607639"/>
                  <a:pt x="3878937" y="5606434"/>
                  <a:pt x="3878937" y="5605058"/>
                </a:cubicBezTo>
                <a:cubicBezTo>
                  <a:pt x="3878937" y="5603911"/>
                  <a:pt x="3878708" y="5602304"/>
                  <a:pt x="3878248" y="5600239"/>
                </a:cubicBezTo>
                <a:cubicBezTo>
                  <a:pt x="3877790" y="5598174"/>
                  <a:pt x="3876988" y="5595765"/>
                  <a:pt x="3875839" y="5593012"/>
                </a:cubicBezTo>
                <a:lnTo>
                  <a:pt x="3840563" y="5519016"/>
                </a:lnTo>
                <a:lnTo>
                  <a:pt x="3894768" y="5467908"/>
                </a:lnTo>
                <a:cubicBezTo>
                  <a:pt x="3898324" y="5464122"/>
                  <a:pt x="3900878" y="5460996"/>
                  <a:pt x="3902427" y="5458529"/>
                </a:cubicBezTo>
                <a:cubicBezTo>
                  <a:pt x="3903975" y="5456063"/>
                  <a:pt x="3904749" y="5453912"/>
                  <a:pt x="3904749" y="5452076"/>
                </a:cubicBezTo>
                <a:cubicBezTo>
                  <a:pt x="3904749" y="5451044"/>
                  <a:pt x="3904434" y="5450127"/>
                  <a:pt x="3903803" y="5449323"/>
                </a:cubicBezTo>
                <a:cubicBezTo>
                  <a:pt x="3903172" y="5448520"/>
                  <a:pt x="3902053" y="5447860"/>
                  <a:pt x="3900447" y="5447344"/>
                </a:cubicBezTo>
                <a:cubicBezTo>
                  <a:pt x="3898841" y="5446828"/>
                  <a:pt x="3896604" y="5446455"/>
                  <a:pt x="3893736" y="5446226"/>
                </a:cubicBezTo>
                <a:cubicBezTo>
                  <a:pt x="3890868" y="5445997"/>
                  <a:pt x="3887312" y="5445881"/>
                  <a:pt x="3883067" y="5445881"/>
                </a:cubicBezTo>
                <a:cubicBezTo>
                  <a:pt x="3878708" y="5445881"/>
                  <a:pt x="3875065" y="5445997"/>
                  <a:pt x="3872139" y="5446226"/>
                </a:cubicBezTo>
                <a:cubicBezTo>
                  <a:pt x="3869215" y="5446455"/>
                  <a:pt x="3866719" y="5446857"/>
                  <a:pt x="3864654" y="5447430"/>
                </a:cubicBezTo>
                <a:cubicBezTo>
                  <a:pt x="3862589" y="5448004"/>
                  <a:pt x="3860897" y="5448778"/>
                  <a:pt x="3859577" y="5449753"/>
                </a:cubicBezTo>
                <a:cubicBezTo>
                  <a:pt x="3858258" y="5450729"/>
                  <a:pt x="3857025" y="5451904"/>
                  <a:pt x="3855878" y="5453281"/>
                </a:cubicBezTo>
                <a:lnTo>
                  <a:pt x="3798402" y="5514714"/>
                </a:lnTo>
                <a:lnTo>
                  <a:pt x="3825247" y="5379974"/>
                </a:lnTo>
                <a:cubicBezTo>
                  <a:pt x="3825477" y="5378827"/>
                  <a:pt x="3825361" y="5377794"/>
                  <a:pt x="3824903" y="5376876"/>
                </a:cubicBezTo>
                <a:cubicBezTo>
                  <a:pt x="3824444" y="5375959"/>
                  <a:pt x="3823469" y="5375185"/>
                  <a:pt x="3821977" y="5374553"/>
                </a:cubicBezTo>
                <a:cubicBezTo>
                  <a:pt x="3820486" y="5373922"/>
                  <a:pt x="3818393" y="5373435"/>
                  <a:pt x="3815697" y="5373091"/>
                </a:cubicBezTo>
                <a:cubicBezTo>
                  <a:pt x="3813000" y="5372746"/>
                  <a:pt x="3809531" y="5372574"/>
                  <a:pt x="3805286" y="5372574"/>
                </a:cubicBezTo>
                <a:close/>
                <a:moveTo>
                  <a:pt x="3386186" y="5372574"/>
                </a:moveTo>
                <a:cubicBezTo>
                  <a:pt x="3381942" y="5372574"/>
                  <a:pt x="3378414" y="5372746"/>
                  <a:pt x="3375603" y="5373091"/>
                </a:cubicBezTo>
                <a:cubicBezTo>
                  <a:pt x="3372793" y="5373435"/>
                  <a:pt x="3370469" y="5373922"/>
                  <a:pt x="3368634" y="5374553"/>
                </a:cubicBezTo>
                <a:cubicBezTo>
                  <a:pt x="3366798" y="5375185"/>
                  <a:pt x="3365479" y="5375959"/>
                  <a:pt x="3364676" y="5376876"/>
                </a:cubicBezTo>
                <a:cubicBezTo>
                  <a:pt x="3363873" y="5377794"/>
                  <a:pt x="3363357" y="5378827"/>
                  <a:pt x="3363127" y="5379974"/>
                </a:cubicBezTo>
                <a:lnTo>
                  <a:pt x="3317869" y="5606262"/>
                </a:lnTo>
                <a:cubicBezTo>
                  <a:pt x="3317640" y="5607410"/>
                  <a:pt x="3317783" y="5608413"/>
                  <a:pt x="3318299" y="5609274"/>
                </a:cubicBezTo>
                <a:cubicBezTo>
                  <a:pt x="3318816" y="5610134"/>
                  <a:pt x="3319819" y="5610852"/>
                  <a:pt x="3321311" y="5611425"/>
                </a:cubicBezTo>
                <a:cubicBezTo>
                  <a:pt x="3322802" y="5611999"/>
                  <a:pt x="3324896" y="5612429"/>
                  <a:pt x="3327592" y="5612715"/>
                </a:cubicBezTo>
                <a:cubicBezTo>
                  <a:pt x="3330288" y="5613003"/>
                  <a:pt x="3333816" y="5613146"/>
                  <a:pt x="3338175" y="5613146"/>
                </a:cubicBezTo>
                <a:cubicBezTo>
                  <a:pt x="3342305" y="5613146"/>
                  <a:pt x="3345804" y="5613003"/>
                  <a:pt x="3348672" y="5612715"/>
                </a:cubicBezTo>
                <a:cubicBezTo>
                  <a:pt x="3351540" y="5612429"/>
                  <a:pt x="3353835" y="5611999"/>
                  <a:pt x="3355555" y="5611425"/>
                </a:cubicBezTo>
                <a:cubicBezTo>
                  <a:pt x="3357276" y="5610852"/>
                  <a:pt x="3358567" y="5610134"/>
                  <a:pt x="3359428" y="5609274"/>
                </a:cubicBezTo>
                <a:cubicBezTo>
                  <a:pt x="3360288" y="5608413"/>
                  <a:pt x="3360832" y="5607410"/>
                  <a:pt x="3361062" y="5606262"/>
                </a:cubicBezTo>
                <a:lnTo>
                  <a:pt x="3406148" y="5379974"/>
                </a:lnTo>
                <a:cubicBezTo>
                  <a:pt x="3406377" y="5378827"/>
                  <a:pt x="3406262" y="5377794"/>
                  <a:pt x="3405804" y="5376876"/>
                </a:cubicBezTo>
                <a:cubicBezTo>
                  <a:pt x="3405344" y="5375959"/>
                  <a:pt x="3404369" y="5375185"/>
                  <a:pt x="3402878" y="5374553"/>
                </a:cubicBezTo>
                <a:cubicBezTo>
                  <a:pt x="3401387" y="5373922"/>
                  <a:pt x="3399293" y="5373435"/>
                  <a:pt x="3396597" y="5373091"/>
                </a:cubicBezTo>
                <a:cubicBezTo>
                  <a:pt x="3393901" y="5372746"/>
                  <a:pt x="3390431" y="5372574"/>
                  <a:pt x="3386186" y="5372574"/>
                </a:cubicBezTo>
                <a:close/>
                <a:moveTo>
                  <a:pt x="3195686" y="5372574"/>
                </a:moveTo>
                <a:cubicBezTo>
                  <a:pt x="3191441" y="5372574"/>
                  <a:pt x="3187914" y="5372746"/>
                  <a:pt x="3185103" y="5373091"/>
                </a:cubicBezTo>
                <a:cubicBezTo>
                  <a:pt x="3182293" y="5373435"/>
                  <a:pt x="3179969" y="5373922"/>
                  <a:pt x="3178134" y="5374553"/>
                </a:cubicBezTo>
                <a:cubicBezTo>
                  <a:pt x="3176298" y="5375185"/>
                  <a:pt x="3174979" y="5375959"/>
                  <a:pt x="3174176" y="5376876"/>
                </a:cubicBezTo>
                <a:cubicBezTo>
                  <a:pt x="3173373" y="5377794"/>
                  <a:pt x="3172857" y="5378827"/>
                  <a:pt x="3172627" y="5379974"/>
                </a:cubicBezTo>
                <a:lnTo>
                  <a:pt x="3127369" y="5606262"/>
                </a:lnTo>
                <a:cubicBezTo>
                  <a:pt x="3126911" y="5608557"/>
                  <a:pt x="3127915" y="5610278"/>
                  <a:pt x="3130381" y="5611425"/>
                </a:cubicBezTo>
                <a:cubicBezTo>
                  <a:pt x="3132847" y="5612572"/>
                  <a:pt x="3137522" y="5613146"/>
                  <a:pt x="3144406" y="5613146"/>
                </a:cubicBezTo>
                <a:cubicBezTo>
                  <a:pt x="3151404" y="5613146"/>
                  <a:pt x="3156480" y="5612601"/>
                  <a:pt x="3159635" y="5611511"/>
                </a:cubicBezTo>
                <a:cubicBezTo>
                  <a:pt x="3162790" y="5610421"/>
                  <a:pt x="3164596" y="5608671"/>
                  <a:pt x="3165056" y="5606262"/>
                </a:cubicBezTo>
                <a:lnTo>
                  <a:pt x="3167637" y="5593184"/>
                </a:lnTo>
                <a:cubicBezTo>
                  <a:pt x="3173029" y="5600871"/>
                  <a:pt x="3179424" y="5606606"/>
                  <a:pt x="3186824" y="5610392"/>
                </a:cubicBezTo>
                <a:cubicBezTo>
                  <a:pt x="3194223" y="5614178"/>
                  <a:pt x="3202742" y="5616071"/>
                  <a:pt x="3212378" y="5616071"/>
                </a:cubicBezTo>
                <a:cubicBezTo>
                  <a:pt x="3222359" y="5616071"/>
                  <a:pt x="3231393" y="5614293"/>
                  <a:pt x="3239481" y="5610736"/>
                </a:cubicBezTo>
                <a:cubicBezTo>
                  <a:pt x="3247569" y="5607180"/>
                  <a:pt x="3254768" y="5602420"/>
                  <a:pt x="3261078" y="5596454"/>
                </a:cubicBezTo>
                <a:cubicBezTo>
                  <a:pt x="3267387" y="5590488"/>
                  <a:pt x="3272779" y="5583605"/>
                  <a:pt x="3277254" y="5575804"/>
                </a:cubicBezTo>
                <a:cubicBezTo>
                  <a:pt x="3281727" y="5568003"/>
                  <a:pt x="3285398" y="5559858"/>
                  <a:pt x="3288267" y="5551368"/>
                </a:cubicBezTo>
                <a:cubicBezTo>
                  <a:pt x="3291135" y="5542879"/>
                  <a:pt x="3293257" y="5534332"/>
                  <a:pt x="3294633" y="5525728"/>
                </a:cubicBezTo>
                <a:cubicBezTo>
                  <a:pt x="3296010" y="5517124"/>
                  <a:pt x="3296699" y="5509036"/>
                  <a:pt x="3296699" y="5501464"/>
                </a:cubicBezTo>
                <a:cubicBezTo>
                  <a:pt x="3296699" y="5497105"/>
                  <a:pt x="3296441" y="5492631"/>
                  <a:pt x="3295924" y="5488042"/>
                </a:cubicBezTo>
                <a:cubicBezTo>
                  <a:pt x="3295408" y="5483453"/>
                  <a:pt x="3294461" y="5479007"/>
                  <a:pt x="3293085" y="5474705"/>
                </a:cubicBezTo>
                <a:cubicBezTo>
                  <a:pt x="3291709" y="5470403"/>
                  <a:pt x="3289873" y="5466302"/>
                  <a:pt x="3287578" y="5462401"/>
                </a:cubicBezTo>
                <a:cubicBezTo>
                  <a:pt x="3285284" y="5458501"/>
                  <a:pt x="3282358" y="5455117"/>
                  <a:pt x="3278802" y="5452248"/>
                </a:cubicBezTo>
                <a:cubicBezTo>
                  <a:pt x="3275245" y="5449381"/>
                  <a:pt x="3271058" y="5447115"/>
                  <a:pt x="3266240" y="5445451"/>
                </a:cubicBezTo>
                <a:cubicBezTo>
                  <a:pt x="3261422" y="5443788"/>
                  <a:pt x="3255743" y="5442956"/>
                  <a:pt x="3249204" y="5442956"/>
                </a:cubicBezTo>
                <a:cubicBezTo>
                  <a:pt x="3243468" y="5442956"/>
                  <a:pt x="3237761" y="5443874"/>
                  <a:pt x="3232081" y="5445709"/>
                </a:cubicBezTo>
                <a:cubicBezTo>
                  <a:pt x="3226403" y="5447545"/>
                  <a:pt x="3221097" y="5449954"/>
                  <a:pt x="3216164" y="5452937"/>
                </a:cubicBezTo>
                <a:cubicBezTo>
                  <a:pt x="3211231" y="5455920"/>
                  <a:pt x="3206843" y="5459275"/>
                  <a:pt x="3203000" y="5463004"/>
                </a:cubicBezTo>
                <a:cubicBezTo>
                  <a:pt x="3199157" y="5466732"/>
                  <a:pt x="3196202" y="5470432"/>
                  <a:pt x="3194137" y="5474103"/>
                </a:cubicBezTo>
                <a:cubicBezTo>
                  <a:pt x="3194941" y="5472038"/>
                  <a:pt x="3195772" y="5469658"/>
                  <a:pt x="3196632" y="5466962"/>
                </a:cubicBezTo>
                <a:cubicBezTo>
                  <a:pt x="3197493" y="5464266"/>
                  <a:pt x="3198354" y="5461484"/>
                  <a:pt x="3199214" y="5458616"/>
                </a:cubicBezTo>
                <a:cubicBezTo>
                  <a:pt x="3200074" y="5455748"/>
                  <a:pt x="3200849" y="5452851"/>
                  <a:pt x="3201537" y="5449925"/>
                </a:cubicBezTo>
                <a:cubicBezTo>
                  <a:pt x="3202225" y="5447000"/>
                  <a:pt x="3202856" y="5444218"/>
                  <a:pt x="3203430" y="5441579"/>
                </a:cubicBezTo>
                <a:lnTo>
                  <a:pt x="3215648" y="5379974"/>
                </a:lnTo>
                <a:cubicBezTo>
                  <a:pt x="3215877" y="5378827"/>
                  <a:pt x="3215763" y="5377794"/>
                  <a:pt x="3215304" y="5376876"/>
                </a:cubicBezTo>
                <a:cubicBezTo>
                  <a:pt x="3214845" y="5375959"/>
                  <a:pt x="3213841" y="5375185"/>
                  <a:pt x="3212292" y="5374553"/>
                </a:cubicBezTo>
                <a:cubicBezTo>
                  <a:pt x="3210743" y="5373922"/>
                  <a:pt x="3208650" y="5373435"/>
                  <a:pt x="3206011" y="5373091"/>
                </a:cubicBezTo>
                <a:cubicBezTo>
                  <a:pt x="3203373" y="5372746"/>
                  <a:pt x="3199931" y="5372574"/>
                  <a:pt x="3195686" y="5372574"/>
                </a:cubicBezTo>
                <a:close/>
                <a:moveTo>
                  <a:pt x="2295973" y="5371198"/>
                </a:moveTo>
                <a:cubicBezTo>
                  <a:pt x="2291614" y="5371198"/>
                  <a:pt x="2287943" y="5371399"/>
                  <a:pt x="2284960" y="5371800"/>
                </a:cubicBezTo>
                <a:cubicBezTo>
                  <a:pt x="2281978" y="5372202"/>
                  <a:pt x="2279482" y="5373062"/>
                  <a:pt x="2277475" y="5374381"/>
                </a:cubicBezTo>
                <a:cubicBezTo>
                  <a:pt x="2275467" y="5375701"/>
                  <a:pt x="2273861" y="5377565"/>
                  <a:pt x="2272656" y="5379974"/>
                </a:cubicBezTo>
                <a:cubicBezTo>
                  <a:pt x="2271452" y="5382383"/>
                  <a:pt x="2270505" y="5385538"/>
                  <a:pt x="2269817" y="5389438"/>
                </a:cubicBezTo>
                <a:lnTo>
                  <a:pt x="2264655" y="5414907"/>
                </a:lnTo>
                <a:lnTo>
                  <a:pt x="2234368" y="5462401"/>
                </a:lnTo>
                <a:cubicBezTo>
                  <a:pt x="2233336" y="5464008"/>
                  <a:pt x="2232733" y="5465384"/>
                  <a:pt x="2232561" y="5466531"/>
                </a:cubicBezTo>
                <a:cubicBezTo>
                  <a:pt x="2232390" y="5467679"/>
                  <a:pt x="2232704" y="5468596"/>
                  <a:pt x="2233508" y="5469285"/>
                </a:cubicBezTo>
                <a:cubicBezTo>
                  <a:pt x="2234311" y="5469973"/>
                  <a:pt x="2235716" y="5470461"/>
                  <a:pt x="2237723" y="5470747"/>
                </a:cubicBezTo>
                <a:cubicBezTo>
                  <a:pt x="2239732" y="5471035"/>
                  <a:pt x="2242399" y="5471178"/>
                  <a:pt x="2245726" y="5471178"/>
                </a:cubicBezTo>
                <a:cubicBezTo>
                  <a:pt x="2248594" y="5471178"/>
                  <a:pt x="2251118" y="5471063"/>
                  <a:pt x="2253298" y="5470833"/>
                </a:cubicBezTo>
                <a:cubicBezTo>
                  <a:pt x="2255477" y="5470604"/>
                  <a:pt x="2257427" y="5470231"/>
                  <a:pt x="2259148" y="5469715"/>
                </a:cubicBezTo>
                <a:cubicBezTo>
                  <a:pt x="2260869" y="5469199"/>
                  <a:pt x="2262360" y="5468539"/>
                  <a:pt x="2263622" y="5467736"/>
                </a:cubicBezTo>
                <a:cubicBezTo>
                  <a:pt x="2264884" y="5466933"/>
                  <a:pt x="2266031" y="5465958"/>
                  <a:pt x="2267064" y="5464810"/>
                </a:cubicBezTo>
                <a:lnTo>
                  <a:pt x="2296490" y="5431771"/>
                </a:lnTo>
                <a:cubicBezTo>
                  <a:pt x="2303029" y="5424543"/>
                  <a:pt x="2308077" y="5416713"/>
                  <a:pt x="2311633" y="5408281"/>
                </a:cubicBezTo>
                <a:cubicBezTo>
                  <a:pt x="2315190" y="5399849"/>
                  <a:pt x="2316967" y="5391446"/>
                  <a:pt x="2316967" y="5383071"/>
                </a:cubicBezTo>
                <a:cubicBezTo>
                  <a:pt x="2316967" y="5380892"/>
                  <a:pt x="2316652" y="5379056"/>
                  <a:pt x="2316022" y="5377565"/>
                </a:cubicBezTo>
                <a:cubicBezTo>
                  <a:pt x="2315390" y="5376073"/>
                  <a:pt x="2314272" y="5374840"/>
                  <a:pt x="2312665" y="5373865"/>
                </a:cubicBezTo>
                <a:cubicBezTo>
                  <a:pt x="2311060" y="5372890"/>
                  <a:pt x="2308908" y="5372202"/>
                  <a:pt x="2306213" y="5371800"/>
                </a:cubicBezTo>
                <a:cubicBezTo>
                  <a:pt x="2303517" y="5371399"/>
                  <a:pt x="2300104" y="5371198"/>
                  <a:pt x="2295973" y="5371198"/>
                </a:cubicBezTo>
                <a:close/>
                <a:moveTo>
                  <a:pt x="1087991" y="5371198"/>
                </a:moveTo>
                <a:cubicBezTo>
                  <a:pt x="1082714" y="5371198"/>
                  <a:pt x="1078613" y="5371714"/>
                  <a:pt x="1075687" y="5372746"/>
                </a:cubicBezTo>
                <a:cubicBezTo>
                  <a:pt x="1072762" y="5373779"/>
                  <a:pt x="1070324" y="5375385"/>
                  <a:pt x="1068374" y="5377565"/>
                </a:cubicBezTo>
                <a:lnTo>
                  <a:pt x="1040152" y="5410432"/>
                </a:lnTo>
                <a:cubicBezTo>
                  <a:pt x="1033843" y="5417660"/>
                  <a:pt x="1028996" y="5425404"/>
                  <a:pt x="1025611" y="5433664"/>
                </a:cubicBezTo>
                <a:cubicBezTo>
                  <a:pt x="1022227" y="5441924"/>
                  <a:pt x="1020420" y="5450183"/>
                  <a:pt x="1020191" y="5458443"/>
                </a:cubicBezTo>
                <a:cubicBezTo>
                  <a:pt x="1020191" y="5460508"/>
                  <a:pt x="1020449" y="5462287"/>
                  <a:pt x="1020965" y="5463778"/>
                </a:cubicBezTo>
                <a:cubicBezTo>
                  <a:pt x="1021482" y="5465270"/>
                  <a:pt x="1022457" y="5466474"/>
                  <a:pt x="1023891" y="5467392"/>
                </a:cubicBezTo>
                <a:cubicBezTo>
                  <a:pt x="1025325" y="5468310"/>
                  <a:pt x="1027246" y="5468970"/>
                  <a:pt x="1029656" y="5469371"/>
                </a:cubicBezTo>
                <a:cubicBezTo>
                  <a:pt x="1032065" y="5469772"/>
                  <a:pt x="1035219" y="5469973"/>
                  <a:pt x="1039120" y="5469973"/>
                </a:cubicBezTo>
                <a:cubicBezTo>
                  <a:pt x="1043135" y="5469973"/>
                  <a:pt x="1046519" y="5469772"/>
                  <a:pt x="1049273" y="5469371"/>
                </a:cubicBezTo>
                <a:cubicBezTo>
                  <a:pt x="1052026" y="5468970"/>
                  <a:pt x="1054349" y="5468138"/>
                  <a:pt x="1056242" y="5466875"/>
                </a:cubicBezTo>
                <a:cubicBezTo>
                  <a:pt x="1058135" y="5465614"/>
                  <a:pt x="1059655" y="5463807"/>
                  <a:pt x="1060802" y="5461455"/>
                </a:cubicBezTo>
                <a:cubicBezTo>
                  <a:pt x="1061950" y="5459103"/>
                  <a:pt x="1062867" y="5455977"/>
                  <a:pt x="1063556" y="5452076"/>
                </a:cubicBezTo>
                <a:lnTo>
                  <a:pt x="1068718" y="5426952"/>
                </a:lnTo>
                <a:lnTo>
                  <a:pt x="1098316" y="5380146"/>
                </a:lnTo>
                <a:cubicBezTo>
                  <a:pt x="1099234" y="5378540"/>
                  <a:pt x="1099808" y="5377164"/>
                  <a:pt x="1100037" y="5376016"/>
                </a:cubicBezTo>
                <a:cubicBezTo>
                  <a:pt x="1100267" y="5374869"/>
                  <a:pt x="1099980" y="5373951"/>
                  <a:pt x="1099177" y="5373263"/>
                </a:cubicBezTo>
                <a:cubicBezTo>
                  <a:pt x="1098374" y="5372574"/>
                  <a:pt x="1097054" y="5372058"/>
                  <a:pt x="1095219" y="5371714"/>
                </a:cubicBezTo>
                <a:cubicBezTo>
                  <a:pt x="1093384" y="5371370"/>
                  <a:pt x="1090974" y="5371198"/>
                  <a:pt x="1087991" y="5371198"/>
                </a:cubicBezTo>
                <a:close/>
                <a:moveTo>
                  <a:pt x="1020363" y="5371198"/>
                </a:moveTo>
                <a:cubicBezTo>
                  <a:pt x="1015086" y="5371198"/>
                  <a:pt x="1010984" y="5371714"/>
                  <a:pt x="1008059" y="5372746"/>
                </a:cubicBezTo>
                <a:cubicBezTo>
                  <a:pt x="1005134" y="5373779"/>
                  <a:pt x="1002696" y="5375385"/>
                  <a:pt x="1000745" y="5377565"/>
                </a:cubicBezTo>
                <a:lnTo>
                  <a:pt x="972352" y="5410432"/>
                </a:lnTo>
                <a:cubicBezTo>
                  <a:pt x="966157" y="5417660"/>
                  <a:pt x="961368" y="5425404"/>
                  <a:pt x="957983" y="5433664"/>
                </a:cubicBezTo>
                <a:cubicBezTo>
                  <a:pt x="954599" y="5441924"/>
                  <a:pt x="952792" y="5450183"/>
                  <a:pt x="952563" y="5458443"/>
                </a:cubicBezTo>
                <a:cubicBezTo>
                  <a:pt x="952563" y="5460508"/>
                  <a:pt x="952820" y="5462287"/>
                  <a:pt x="953337" y="5463778"/>
                </a:cubicBezTo>
                <a:cubicBezTo>
                  <a:pt x="953853" y="5465270"/>
                  <a:pt x="954828" y="5466474"/>
                  <a:pt x="956262" y="5467392"/>
                </a:cubicBezTo>
                <a:cubicBezTo>
                  <a:pt x="957696" y="5468310"/>
                  <a:pt x="959618" y="5468970"/>
                  <a:pt x="962027" y="5469371"/>
                </a:cubicBezTo>
                <a:cubicBezTo>
                  <a:pt x="964436" y="5469772"/>
                  <a:pt x="967591" y="5469973"/>
                  <a:pt x="971492" y="5469973"/>
                </a:cubicBezTo>
                <a:cubicBezTo>
                  <a:pt x="975507" y="5469973"/>
                  <a:pt x="978891" y="5469772"/>
                  <a:pt x="981644" y="5469371"/>
                </a:cubicBezTo>
                <a:cubicBezTo>
                  <a:pt x="984398" y="5468970"/>
                  <a:pt x="986721" y="5468138"/>
                  <a:pt x="988614" y="5466875"/>
                </a:cubicBezTo>
                <a:cubicBezTo>
                  <a:pt x="990507" y="5465614"/>
                  <a:pt x="992027" y="5463807"/>
                  <a:pt x="993174" y="5461455"/>
                </a:cubicBezTo>
                <a:cubicBezTo>
                  <a:pt x="994321" y="5459103"/>
                  <a:pt x="995239" y="5455977"/>
                  <a:pt x="995927" y="5452076"/>
                </a:cubicBezTo>
                <a:lnTo>
                  <a:pt x="1001090" y="5426952"/>
                </a:lnTo>
                <a:lnTo>
                  <a:pt x="1030516" y="5380146"/>
                </a:lnTo>
                <a:cubicBezTo>
                  <a:pt x="1031548" y="5378540"/>
                  <a:pt x="1032179" y="5377164"/>
                  <a:pt x="1032409" y="5376016"/>
                </a:cubicBezTo>
                <a:cubicBezTo>
                  <a:pt x="1032638" y="5374869"/>
                  <a:pt x="1032352" y="5373951"/>
                  <a:pt x="1031548" y="5373263"/>
                </a:cubicBezTo>
                <a:cubicBezTo>
                  <a:pt x="1030745" y="5372574"/>
                  <a:pt x="1029455" y="5372058"/>
                  <a:pt x="1027677" y="5371714"/>
                </a:cubicBezTo>
                <a:cubicBezTo>
                  <a:pt x="1025899" y="5371370"/>
                  <a:pt x="1023460" y="5371198"/>
                  <a:pt x="1020363" y="5371198"/>
                </a:cubicBezTo>
                <a:close/>
                <a:moveTo>
                  <a:pt x="4029247" y="4342697"/>
                </a:moveTo>
                <a:cubicBezTo>
                  <a:pt x="4022388" y="4342697"/>
                  <a:pt x="4016788" y="4344755"/>
                  <a:pt x="4012444" y="4348869"/>
                </a:cubicBezTo>
                <a:cubicBezTo>
                  <a:pt x="4008101" y="4352984"/>
                  <a:pt x="4005930" y="4358090"/>
                  <a:pt x="4005930" y="4364186"/>
                </a:cubicBezTo>
                <a:cubicBezTo>
                  <a:pt x="4005930" y="4370129"/>
                  <a:pt x="4008101" y="4375120"/>
                  <a:pt x="4012444" y="4379159"/>
                </a:cubicBezTo>
                <a:cubicBezTo>
                  <a:pt x="4016788" y="4383198"/>
                  <a:pt x="4022388" y="4385217"/>
                  <a:pt x="4029247" y="4385217"/>
                </a:cubicBezTo>
                <a:cubicBezTo>
                  <a:pt x="4035952" y="4385217"/>
                  <a:pt x="4041477" y="4383198"/>
                  <a:pt x="4045820" y="4379159"/>
                </a:cubicBezTo>
                <a:cubicBezTo>
                  <a:pt x="4050163" y="4375120"/>
                  <a:pt x="4052335" y="4370129"/>
                  <a:pt x="4052335" y="4364186"/>
                </a:cubicBezTo>
                <a:cubicBezTo>
                  <a:pt x="4052335" y="4358090"/>
                  <a:pt x="4050163" y="4352984"/>
                  <a:pt x="4045820" y="4348869"/>
                </a:cubicBezTo>
                <a:cubicBezTo>
                  <a:pt x="4041477" y="4344755"/>
                  <a:pt x="4035952" y="4342697"/>
                  <a:pt x="4029247" y="4342697"/>
                </a:cubicBezTo>
                <a:close/>
                <a:moveTo>
                  <a:pt x="6290176" y="4310693"/>
                </a:moveTo>
                <a:cubicBezTo>
                  <a:pt x="6297188" y="4310693"/>
                  <a:pt x="6302864" y="4312675"/>
                  <a:pt x="6307207" y="4316637"/>
                </a:cubicBezTo>
                <a:cubicBezTo>
                  <a:pt x="6311551" y="4320599"/>
                  <a:pt x="6313723" y="4325933"/>
                  <a:pt x="6313723" y="4332639"/>
                </a:cubicBezTo>
                <a:cubicBezTo>
                  <a:pt x="6313723" y="4339040"/>
                  <a:pt x="6311628" y="4344298"/>
                  <a:pt x="6307436" y="4348412"/>
                </a:cubicBezTo>
                <a:cubicBezTo>
                  <a:pt x="6303245" y="4352527"/>
                  <a:pt x="6297492" y="4354585"/>
                  <a:pt x="6290176" y="4354585"/>
                </a:cubicBezTo>
                <a:cubicBezTo>
                  <a:pt x="6282861" y="4354585"/>
                  <a:pt x="6277032" y="4352527"/>
                  <a:pt x="6272689" y="4348412"/>
                </a:cubicBezTo>
                <a:cubicBezTo>
                  <a:pt x="6268345" y="4344298"/>
                  <a:pt x="6266174" y="4339040"/>
                  <a:pt x="6266174" y="4332639"/>
                </a:cubicBezTo>
                <a:cubicBezTo>
                  <a:pt x="6266174" y="4325781"/>
                  <a:pt x="6268384" y="4320409"/>
                  <a:pt x="6272803" y="4316523"/>
                </a:cubicBezTo>
                <a:cubicBezTo>
                  <a:pt x="6277223" y="4312637"/>
                  <a:pt x="6283015" y="4310693"/>
                  <a:pt x="6290176" y="4310693"/>
                </a:cubicBezTo>
                <a:close/>
                <a:moveTo>
                  <a:pt x="6001760" y="4288062"/>
                </a:moveTo>
                <a:cubicBezTo>
                  <a:pt x="6009684" y="4288062"/>
                  <a:pt x="6016352" y="4290843"/>
                  <a:pt x="6021762" y="4296406"/>
                </a:cubicBezTo>
                <a:cubicBezTo>
                  <a:pt x="6027172" y="4301969"/>
                  <a:pt x="6029878" y="4309627"/>
                  <a:pt x="6029878" y="4319380"/>
                </a:cubicBezTo>
                <a:cubicBezTo>
                  <a:pt x="6029878" y="4329134"/>
                  <a:pt x="6027135" y="4336868"/>
                  <a:pt x="6021648" y="4342583"/>
                </a:cubicBezTo>
                <a:cubicBezTo>
                  <a:pt x="6016162" y="4348298"/>
                  <a:pt x="6009532" y="4351155"/>
                  <a:pt x="6001760" y="4351155"/>
                </a:cubicBezTo>
                <a:cubicBezTo>
                  <a:pt x="5993988" y="4351155"/>
                  <a:pt x="5987396" y="4348336"/>
                  <a:pt x="5981986" y="4342697"/>
                </a:cubicBezTo>
                <a:cubicBezTo>
                  <a:pt x="5976576" y="4337059"/>
                  <a:pt x="5973872" y="4329362"/>
                  <a:pt x="5973872" y="4319609"/>
                </a:cubicBezTo>
                <a:cubicBezTo>
                  <a:pt x="5973872" y="4309855"/>
                  <a:pt x="5976576" y="4302159"/>
                  <a:pt x="5981986" y="4296520"/>
                </a:cubicBezTo>
                <a:cubicBezTo>
                  <a:pt x="5987396" y="4290881"/>
                  <a:pt x="5993988" y="4288062"/>
                  <a:pt x="6001760" y="4288062"/>
                </a:cubicBezTo>
                <a:close/>
                <a:moveTo>
                  <a:pt x="5563610" y="4288062"/>
                </a:moveTo>
                <a:cubicBezTo>
                  <a:pt x="5571535" y="4288062"/>
                  <a:pt x="5578202" y="4290843"/>
                  <a:pt x="5583613" y="4296406"/>
                </a:cubicBezTo>
                <a:cubicBezTo>
                  <a:pt x="5589023" y="4301969"/>
                  <a:pt x="5591727" y="4309627"/>
                  <a:pt x="5591727" y="4319380"/>
                </a:cubicBezTo>
                <a:cubicBezTo>
                  <a:pt x="5591727" y="4329134"/>
                  <a:pt x="5588985" y="4336868"/>
                  <a:pt x="5583498" y="4342583"/>
                </a:cubicBezTo>
                <a:cubicBezTo>
                  <a:pt x="5578012" y="4348298"/>
                  <a:pt x="5571382" y="4351155"/>
                  <a:pt x="5563610" y="4351155"/>
                </a:cubicBezTo>
                <a:cubicBezTo>
                  <a:pt x="5555838" y="4351155"/>
                  <a:pt x="5549246" y="4348336"/>
                  <a:pt x="5543836" y="4342697"/>
                </a:cubicBezTo>
                <a:cubicBezTo>
                  <a:pt x="5538426" y="4337059"/>
                  <a:pt x="5535720" y="4329362"/>
                  <a:pt x="5535720" y="4319609"/>
                </a:cubicBezTo>
                <a:cubicBezTo>
                  <a:pt x="5535720" y="4309855"/>
                  <a:pt x="5538426" y="4302159"/>
                  <a:pt x="5543836" y="4296520"/>
                </a:cubicBezTo>
                <a:cubicBezTo>
                  <a:pt x="5549246" y="4290881"/>
                  <a:pt x="5555838" y="4288062"/>
                  <a:pt x="5563610" y="4288062"/>
                </a:cubicBezTo>
                <a:close/>
                <a:moveTo>
                  <a:pt x="4718551" y="4288062"/>
                </a:moveTo>
                <a:cubicBezTo>
                  <a:pt x="4726325" y="4288062"/>
                  <a:pt x="4732915" y="4290881"/>
                  <a:pt x="4738326" y="4296520"/>
                </a:cubicBezTo>
                <a:cubicBezTo>
                  <a:pt x="4743736" y="4302159"/>
                  <a:pt x="4746441" y="4309855"/>
                  <a:pt x="4746441" y="4319609"/>
                </a:cubicBezTo>
                <a:cubicBezTo>
                  <a:pt x="4746441" y="4329362"/>
                  <a:pt x="4743736" y="4337059"/>
                  <a:pt x="4738326" y="4342697"/>
                </a:cubicBezTo>
                <a:cubicBezTo>
                  <a:pt x="4732915" y="4348336"/>
                  <a:pt x="4726325" y="4351155"/>
                  <a:pt x="4718551" y="4351155"/>
                </a:cubicBezTo>
                <a:cubicBezTo>
                  <a:pt x="4710779" y="4351155"/>
                  <a:pt x="4704188" y="4348298"/>
                  <a:pt x="4698778" y="4342583"/>
                </a:cubicBezTo>
                <a:cubicBezTo>
                  <a:pt x="4693368" y="4336868"/>
                  <a:pt x="4690662" y="4329134"/>
                  <a:pt x="4690662" y="4319380"/>
                </a:cubicBezTo>
                <a:cubicBezTo>
                  <a:pt x="4690662" y="4309627"/>
                  <a:pt x="4693368" y="4301969"/>
                  <a:pt x="4698778" y="4296406"/>
                </a:cubicBezTo>
                <a:cubicBezTo>
                  <a:pt x="4704188" y="4290843"/>
                  <a:pt x="4710779" y="4288062"/>
                  <a:pt x="4718551" y="4288062"/>
                </a:cubicBezTo>
                <a:close/>
                <a:moveTo>
                  <a:pt x="4185153" y="4288062"/>
                </a:moveTo>
                <a:cubicBezTo>
                  <a:pt x="4192924" y="4288062"/>
                  <a:pt x="4199515" y="4290881"/>
                  <a:pt x="4204925" y="4296520"/>
                </a:cubicBezTo>
                <a:cubicBezTo>
                  <a:pt x="4210336" y="4302159"/>
                  <a:pt x="4213041" y="4309855"/>
                  <a:pt x="4213041" y="4319609"/>
                </a:cubicBezTo>
                <a:cubicBezTo>
                  <a:pt x="4213041" y="4329362"/>
                  <a:pt x="4210336" y="4337059"/>
                  <a:pt x="4204925" y="4342697"/>
                </a:cubicBezTo>
                <a:cubicBezTo>
                  <a:pt x="4199515" y="4348336"/>
                  <a:pt x="4192924" y="4351155"/>
                  <a:pt x="4185153" y="4351155"/>
                </a:cubicBezTo>
                <a:cubicBezTo>
                  <a:pt x="4177379" y="4351155"/>
                  <a:pt x="4170788" y="4348298"/>
                  <a:pt x="4165378" y="4342583"/>
                </a:cubicBezTo>
                <a:cubicBezTo>
                  <a:pt x="4159968" y="4336868"/>
                  <a:pt x="4157262" y="4329134"/>
                  <a:pt x="4157262" y="4319380"/>
                </a:cubicBezTo>
                <a:cubicBezTo>
                  <a:pt x="4157262" y="4309627"/>
                  <a:pt x="4159968" y="4301969"/>
                  <a:pt x="4165378" y="4296406"/>
                </a:cubicBezTo>
                <a:cubicBezTo>
                  <a:pt x="4170788" y="4290843"/>
                  <a:pt x="4177379" y="4288062"/>
                  <a:pt x="4185153" y="4288062"/>
                </a:cubicBezTo>
                <a:close/>
                <a:moveTo>
                  <a:pt x="3651752" y="4288062"/>
                </a:moveTo>
                <a:cubicBezTo>
                  <a:pt x="3659524" y="4288062"/>
                  <a:pt x="3666115" y="4290881"/>
                  <a:pt x="3671525" y="4296520"/>
                </a:cubicBezTo>
                <a:cubicBezTo>
                  <a:pt x="3676937" y="4302159"/>
                  <a:pt x="3679641" y="4309855"/>
                  <a:pt x="3679641" y="4319609"/>
                </a:cubicBezTo>
                <a:cubicBezTo>
                  <a:pt x="3679641" y="4329362"/>
                  <a:pt x="3676937" y="4337059"/>
                  <a:pt x="3671525" y="4342697"/>
                </a:cubicBezTo>
                <a:cubicBezTo>
                  <a:pt x="3666115" y="4348336"/>
                  <a:pt x="3659524" y="4351155"/>
                  <a:pt x="3651752" y="4351155"/>
                </a:cubicBezTo>
                <a:cubicBezTo>
                  <a:pt x="3643980" y="4351155"/>
                  <a:pt x="3637389" y="4348298"/>
                  <a:pt x="3631978" y="4342583"/>
                </a:cubicBezTo>
                <a:cubicBezTo>
                  <a:pt x="3626567" y="4336868"/>
                  <a:pt x="3623862" y="4329134"/>
                  <a:pt x="3623862" y="4319380"/>
                </a:cubicBezTo>
                <a:cubicBezTo>
                  <a:pt x="3623862" y="4309627"/>
                  <a:pt x="3626567" y="4301969"/>
                  <a:pt x="3631978" y="4296406"/>
                </a:cubicBezTo>
                <a:cubicBezTo>
                  <a:pt x="3637389" y="4290843"/>
                  <a:pt x="3643980" y="4288062"/>
                  <a:pt x="3651752" y="4288062"/>
                </a:cubicBezTo>
                <a:close/>
                <a:moveTo>
                  <a:pt x="1461004" y="4288062"/>
                </a:moveTo>
                <a:cubicBezTo>
                  <a:pt x="1468776" y="4288062"/>
                  <a:pt x="1475367" y="4290881"/>
                  <a:pt x="1480778" y="4296520"/>
                </a:cubicBezTo>
                <a:cubicBezTo>
                  <a:pt x="1486188" y="4302159"/>
                  <a:pt x="1488893" y="4309855"/>
                  <a:pt x="1488893" y="4319609"/>
                </a:cubicBezTo>
                <a:cubicBezTo>
                  <a:pt x="1488893" y="4329362"/>
                  <a:pt x="1486188" y="4337059"/>
                  <a:pt x="1480778" y="4342697"/>
                </a:cubicBezTo>
                <a:cubicBezTo>
                  <a:pt x="1475367" y="4348336"/>
                  <a:pt x="1468776" y="4351155"/>
                  <a:pt x="1461004" y="4351155"/>
                </a:cubicBezTo>
                <a:cubicBezTo>
                  <a:pt x="1453231" y="4351155"/>
                  <a:pt x="1446640" y="4348298"/>
                  <a:pt x="1441230" y="4342583"/>
                </a:cubicBezTo>
                <a:cubicBezTo>
                  <a:pt x="1435819" y="4336868"/>
                  <a:pt x="1433114" y="4329134"/>
                  <a:pt x="1433114" y="4319380"/>
                </a:cubicBezTo>
                <a:cubicBezTo>
                  <a:pt x="1433114" y="4309627"/>
                  <a:pt x="1435819" y="4301969"/>
                  <a:pt x="1441230" y="4296406"/>
                </a:cubicBezTo>
                <a:cubicBezTo>
                  <a:pt x="1446640" y="4290843"/>
                  <a:pt x="1453231" y="4288062"/>
                  <a:pt x="1461004" y="4288062"/>
                </a:cubicBezTo>
                <a:close/>
                <a:moveTo>
                  <a:pt x="1165728" y="4288062"/>
                </a:moveTo>
                <a:cubicBezTo>
                  <a:pt x="1173500" y="4288062"/>
                  <a:pt x="1180092" y="4290881"/>
                  <a:pt x="1185502" y="4296520"/>
                </a:cubicBezTo>
                <a:cubicBezTo>
                  <a:pt x="1190912" y="4302159"/>
                  <a:pt x="1193617" y="4309855"/>
                  <a:pt x="1193617" y="4319609"/>
                </a:cubicBezTo>
                <a:cubicBezTo>
                  <a:pt x="1193617" y="4329362"/>
                  <a:pt x="1190912" y="4337059"/>
                  <a:pt x="1185502" y="4342697"/>
                </a:cubicBezTo>
                <a:cubicBezTo>
                  <a:pt x="1180092" y="4348336"/>
                  <a:pt x="1173500" y="4351155"/>
                  <a:pt x="1165728" y="4351155"/>
                </a:cubicBezTo>
                <a:cubicBezTo>
                  <a:pt x="1157956" y="4351155"/>
                  <a:pt x="1151364" y="4348298"/>
                  <a:pt x="1145954" y="4342583"/>
                </a:cubicBezTo>
                <a:cubicBezTo>
                  <a:pt x="1140545" y="4336868"/>
                  <a:pt x="1137839" y="4329134"/>
                  <a:pt x="1137839" y="4319380"/>
                </a:cubicBezTo>
                <a:cubicBezTo>
                  <a:pt x="1137839" y="4309627"/>
                  <a:pt x="1140545" y="4301969"/>
                  <a:pt x="1145954" y="4296406"/>
                </a:cubicBezTo>
                <a:cubicBezTo>
                  <a:pt x="1151364" y="4290843"/>
                  <a:pt x="1157956" y="4288062"/>
                  <a:pt x="1165728" y="4288062"/>
                </a:cubicBezTo>
                <a:close/>
                <a:moveTo>
                  <a:pt x="4336181" y="4287833"/>
                </a:moveTo>
                <a:cubicBezTo>
                  <a:pt x="4343649" y="4287833"/>
                  <a:pt x="4349934" y="4290577"/>
                  <a:pt x="4355039" y="4296063"/>
                </a:cubicBezTo>
                <a:cubicBezTo>
                  <a:pt x="4360145" y="4301549"/>
                  <a:pt x="4362697" y="4309398"/>
                  <a:pt x="4362697" y="4319609"/>
                </a:cubicBezTo>
                <a:cubicBezTo>
                  <a:pt x="4362697" y="4329819"/>
                  <a:pt x="4360070" y="4337668"/>
                  <a:pt x="4354811" y="4343154"/>
                </a:cubicBezTo>
                <a:cubicBezTo>
                  <a:pt x="4349553" y="4348641"/>
                  <a:pt x="4343191" y="4351384"/>
                  <a:pt x="4335723" y="4351384"/>
                </a:cubicBezTo>
                <a:cubicBezTo>
                  <a:pt x="4328255" y="4351384"/>
                  <a:pt x="4322046" y="4348641"/>
                  <a:pt x="4317092" y="4343154"/>
                </a:cubicBezTo>
                <a:cubicBezTo>
                  <a:pt x="4312140" y="4337668"/>
                  <a:pt x="4309662" y="4329819"/>
                  <a:pt x="4309662" y="4319609"/>
                </a:cubicBezTo>
                <a:cubicBezTo>
                  <a:pt x="4309662" y="4309245"/>
                  <a:pt x="4312177" y="4301359"/>
                  <a:pt x="4317207" y="4295949"/>
                </a:cubicBezTo>
                <a:cubicBezTo>
                  <a:pt x="4322235" y="4290538"/>
                  <a:pt x="4328560" y="4287833"/>
                  <a:pt x="4336181" y="4287833"/>
                </a:cubicBezTo>
                <a:close/>
                <a:moveTo>
                  <a:pt x="5646972" y="4286919"/>
                </a:moveTo>
                <a:lnTo>
                  <a:pt x="5646972" y="4319380"/>
                </a:lnTo>
                <a:lnTo>
                  <a:pt x="5747557" y="4319380"/>
                </a:lnTo>
                <a:lnTo>
                  <a:pt x="5747557" y="4286919"/>
                </a:lnTo>
                <a:close/>
                <a:moveTo>
                  <a:pt x="5123097" y="4286919"/>
                </a:moveTo>
                <a:lnTo>
                  <a:pt x="5123097" y="4319380"/>
                </a:lnTo>
                <a:lnTo>
                  <a:pt x="5223681" y="4319380"/>
                </a:lnTo>
                <a:lnTo>
                  <a:pt x="5223681" y="4286919"/>
                </a:lnTo>
                <a:close/>
                <a:moveTo>
                  <a:pt x="3505221" y="4285319"/>
                </a:moveTo>
                <a:cubicBezTo>
                  <a:pt x="3512078" y="4285319"/>
                  <a:pt x="3517792" y="4287300"/>
                  <a:pt x="3522365" y="4291262"/>
                </a:cubicBezTo>
                <a:cubicBezTo>
                  <a:pt x="3526936" y="4295225"/>
                  <a:pt x="3529223" y="4300559"/>
                  <a:pt x="3529223" y="4307264"/>
                </a:cubicBezTo>
                <a:lnTo>
                  <a:pt x="3480304" y="4307264"/>
                </a:lnTo>
                <a:cubicBezTo>
                  <a:pt x="3481370" y="4300254"/>
                  <a:pt x="3484152" y="4294844"/>
                  <a:pt x="3488648" y="4291034"/>
                </a:cubicBezTo>
                <a:cubicBezTo>
                  <a:pt x="3493143" y="4287224"/>
                  <a:pt x="3498668" y="4285319"/>
                  <a:pt x="3505221" y="4285319"/>
                </a:cubicBezTo>
                <a:close/>
                <a:moveTo>
                  <a:pt x="5058708" y="4255829"/>
                </a:moveTo>
                <a:lnTo>
                  <a:pt x="5058708" y="4383388"/>
                </a:lnTo>
                <a:lnTo>
                  <a:pt x="5097799" y="4383388"/>
                </a:lnTo>
                <a:lnTo>
                  <a:pt x="5097799" y="4255829"/>
                </a:lnTo>
                <a:close/>
                <a:moveTo>
                  <a:pt x="3744259" y="4255829"/>
                </a:moveTo>
                <a:lnTo>
                  <a:pt x="3744259" y="4383388"/>
                </a:lnTo>
                <a:lnTo>
                  <a:pt x="3783349" y="4383388"/>
                </a:lnTo>
                <a:lnTo>
                  <a:pt x="3783349" y="4255829"/>
                </a:lnTo>
                <a:close/>
                <a:moveTo>
                  <a:pt x="3087035" y="4255829"/>
                </a:moveTo>
                <a:lnTo>
                  <a:pt x="3087035" y="4383388"/>
                </a:lnTo>
                <a:lnTo>
                  <a:pt x="3126126" y="4383388"/>
                </a:lnTo>
                <a:lnTo>
                  <a:pt x="3126126" y="4255829"/>
                </a:lnTo>
                <a:close/>
                <a:moveTo>
                  <a:pt x="1896411" y="4255829"/>
                </a:moveTo>
                <a:lnTo>
                  <a:pt x="1896411" y="4383388"/>
                </a:lnTo>
                <a:lnTo>
                  <a:pt x="1935501" y="4383388"/>
                </a:lnTo>
                <a:lnTo>
                  <a:pt x="1935501" y="4255829"/>
                </a:lnTo>
                <a:close/>
                <a:moveTo>
                  <a:pt x="1243833" y="4255829"/>
                </a:moveTo>
                <a:lnTo>
                  <a:pt x="1295726" y="4379045"/>
                </a:lnTo>
                <a:lnTo>
                  <a:pt x="1266465" y="4443967"/>
                </a:lnTo>
                <a:lnTo>
                  <a:pt x="1308527" y="4443967"/>
                </a:lnTo>
                <a:lnTo>
                  <a:pt x="1388537" y="4255829"/>
                </a:lnTo>
                <a:lnTo>
                  <a:pt x="1346246" y="4255829"/>
                </a:lnTo>
                <a:lnTo>
                  <a:pt x="1316986" y="4335611"/>
                </a:lnTo>
                <a:lnTo>
                  <a:pt x="1287496" y="4255829"/>
                </a:lnTo>
                <a:close/>
                <a:moveTo>
                  <a:pt x="5335086" y="4254458"/>
                </a:moveTo>
                <a:cubicBezTo>
                  <a:pt x="5327009" y="4254458"/>
                  <a:pt x="5319770" y="4256020"/>
                  <a:pt x="5313369" y="4259144"/>
                </a:cubicBezTo>
                <a:cubicBezTo>
                  <a:pt x="5306968" y="4262268"/>
                  <a:pt x="5301786" y="4266497"/>
                  <a:pt x="5297824" y="4271831"/>
                </a:cubicBezTo>
                <a:lnTo>
                  <a:pt x="5297824" y="4255829"/>
                </a:lnTo>
                <a:lnTo>
                  <a:pt x="5258734" y="4255829"/>
                </a:lnTo>
                <a:lnTo>
                  <a:pt x="5258734" y="4383388"/>
                </a:lnTo>
                <a:lnTo>
                  <a:pt x="5297824" y="4383388"/>
                </a:lnTo>
                <a:lnTo>
                  <a:pt x="5297824" y="4314122"/>
                </a:lnTo>
                <a:cubicBezTo>
                  <a:pt x="5297824" y="4305893"/>
                  <a:pt x="5299996" y="4299530"/>
                  <a:pt x="5304339" y="4295034"/>
                </a:cubicBezTo>
                <a:cubicBezTo>
                  <a:pt x="5308683" y="4290538"/>
                  <a:pt x="5314665" y="4288291"/>
                  <a:pt x="5322285" y="4288291"/>
                </a:cubicBezTo>
                <a:cubicBezTo>
                  <a:pt x="5329904" y="4288291"/>
                  <a:pt x="5335886" y="4290538"/>
                  <a:pt x="5340229" y="4295034"/>
                </a:cubicBezTo>
                <a:cubicBezTo>
                  <a:pt x="5344573" y="4299530"/>
                  <a:pt x="5346745" y="4305893"/>
                  <a:pt x="5346745" y="4314122"/>
                </a:cubicBezTo>
                <a:lnTo>
                  <a:pt x="5346745" y="4383388"/>
                </a:lnTo>
                <a:lnTo>
                  <a:pt x="5385606" y="4383388"/>
                </a:lnTo>
                <a:lnTo>
                  <a:pt x="5385606" y="4314122"/>
                </a:lnTo>
                <a:cubicBezTo>
                  <a:pt x="5385606" y="4305893"/>
                  <a:pt x="5387778" y="4299530"/>
                  <a:pt x="5392122" y="4295034"/>
                </a:cubicBezTo>
                <a:cubicBezTo>
                  <a:pt x="5396465" y="4290538"/>
                  <a:pt x="5402447" y="4288291"/>
                  <a:pt x="5410067" y="4288291"/>
                </a:cubicBezTo>
                <a:cubicBezTo>
                  <a:pt x="5417687" y="4288291"/>
                  <a:pt x="5423668" y="4290538"/>
                  <a:pt x="5428012" y="4295034"/>
                </a:cubicBezTo>
                <a:cubicBezTo>
                  <a:pt x="5432356" y="4299530"/>
                  <a:pt x="5434527" y="4305893"/>
                  <a:pt x="5434527" y="4314122"/>
                </a:cubicBezTo>
                <a:lnTo>
                  <a:pt x="5434527" y="4383388"/>
                </a:lnTo>
                <a:lnTo>
                  <a:pt x="5473390" y="4383388"/>
                </a:lnTo>
                <a:lnTo>
                  <a:pt x="5473390" y="4308865"/>
                </a:lnTo>
                <a:cubicBezTo>
                  <a:pt x="5473390" y="4291796"/>
                  <a:pt x="5468702" y="4278461"/>
                  <a:pt x="5459330" y="4268860"/>
                </a:cubicBezTo>
                <a:cubicBezTo>
                  <a:pt x="5449957" y="4259258"/>
                  <a:pt x="5437347" y="4254458"/>
                  <a:pt x="5421498" y="4254458"/>
                </a:cubicBezTo>
                <a:cubicBezTo>
                  <a:pt x="5412505" y="4254458"/>
                  <a:pt x="5404199" y="4256668"/>
                  <a:pt x="5396579" y="4261087"/>
                </a:cubicBezTo>
                <a:cubicBezTo>
                  <a:pt x="5388960" y="4265507"/>
                  <a:pt x="5382940" y="4271222"/>
                  <a:pt x="5378520" y="4278232"/>
                </a:cubicBezTo>
                <a:cubicBezTo>
                  <a:pt x="5374253" y="4270612"/>
                  <a:pt x="5368348" y="4264745"/>
                  <a:pt x="5360804" y="4260630"/>
                </a:cubicBezTo>
                <a:cubicBezTo>
                  <a:pt x="5353260" y="4256515"/>
                  <a:pt x="5344687" y="4254458"/>
                  <a:pt x="5335086" y="4254458"/>
                </a:cubicBezTo>
                <a:close/>
                <a:moveTo>
                  <a:pt x="4496887" y="4254458"/>
                </a:moveTo>
                <a:cubicBezTo>
                  <a:pt x="4488809" y="4254458"/>
                  <a:pt x="4481570" y="4256020"/>
                  <a:pt x="4475169" y="4259144"/>
                </a:cubicBezTo>
                <a:cubicBezTo>
                  <a:pt x="4468768" y="4262268"/>
                  <a:pt x="4463586" y="4266497"/>
                  <a:pt x="4459624" y="4271831"/>
                </a:cubicBezTo>
                <a:lnTo>
                  <a:pt x="4459624" y="4255829"/>
                </a:lnTo>
                <a:lnTo>
                  <a:pt x="4420534" y="4255829"/>
                </a:lnTo>
                <a:lnTo>
                  <a:pt x="4420534" y="4383388"/>
                </a:lnTo>
                <a:lnTo>
                  <a:pt x="4459624" y="4383388"/>
                </a:lnTo>
                <a:lnTo>
                  <a:pt x="4459624" y="4314122"/>
                </a:lnTo>
                <a:cubicBezTo>
                  <a:pt x="4459624" y="4305893"/>
                  <a:pt x="4461797" y="4299530"/>
                  <a:pt x="4466139" y="4295034"/>
                </a:cubicBezTo>
                <a:cubicBezTo>
                  <a:pt x="4470483" y="4290538"/>
                  <a:pt x="4476464" y="4288291"/>
                  <a:pt x="4484084" y="4288291"/>
                </a:cubicBezTo>
                <a:cubicBezTo>
                  <a:pt x="4491704" y="4288291"/>
                  <a:pt x="4497686" y="4290538"/>
                  <a:pt x="4502030" y="4295034"/>
                </a:cubicBezTo>
                <a:cubicBezTo>
                  <a:pt x="4506373" y="4299530"/>
                  <a:pt x="4508544" y="4305893"/>
                  <a:pt x="4508544" y="4314122"/>
                </a:cubicBezTo>
                <a:lnTo>
                  <a:pt x="4508544" y="4383388"/>
                </a:lnTo>
                <a:lnTo>
                  <a:pt x="4547407" y="4383388"/>
                </a:lnTo>
                <a:lnTo>
                  <a:pt x="4547407" y="4314122"/>
                </a:lnTo>
                <a:cubicBezTo>
                  <a:pt x="4547407" y="4305893"/>
                  <a:pt x="4549578" y="4299530"/>
                  <a:pt x="4553922" y="4295034"/>
                </a:cubicBezTo>
                <a:cubicBezTo>
                  <a:pt x="4558265" y="4290538"/>
                  <a:pt x="4564248" y="4288291"/>
                  <a:pt x="4571867" y="4288291"/>
                </a:cubicBezTo>
                <a:cubicBezTo>
                  <a:pt x="4579487" y="4288291"/>
                  <a:pt x="4585469" y="4290538"/>
                  <a:pt x="4589812" y="4295034"/>
                </a:cubicBezTo>
                <a:cubicBezTo>
                  <a:pt x="4594156" y="4299530"/>
                  <a:pt x="4596327" y="4305893"/>
                  <a:pt x="4596327" y="4314122"/>
                </a:cubicBezTo>
                <a:lnTo>
                  <a:pt x="4596327" y="4383388"/>
                </a:lnTo>
                <a:lnTo>
                  <a:pt x="4635189" y="4383388"/>
                </a:lnTo>
                <a:lnTo>
                  <a:pt x="4635189" y="4308865"/>
                </a:lnTo>
                <a:cubicBezTo>
                  <a:pt x="4635189" y="4291796"/>
                  <a:pt x="4630503" y="4278461"/>
                  <a:pt x="4621130" y="4268860"/>
                </a:cubicBezTo>
                <a:cubicBezTo>
                  <a:pt x="4611757" y="4259258"/>
                  <a:pt x="4599146" y="4254458"/>
                  <a:pt x="4583296" y="4254458"/>
                </a:cubicBezTo>
                <a:cubicBezTo>
                  <a:pt x="4574306" y="4254458"/>
                  <a:pt x="4565999" y="4256668"/>
                  <a:pt x="4558380" y="4261087"/>
                </a:cubicBezTo>
                <a:cubicBezTo>
                  <a:pt x="4550759" y="4265507"/>
                  <a:pt x="4544739" y="4271222"/>
                  <a:pt x="4540320" y="4278232"/>
                </a:cubicBezTo>
                <a:cubicBezTo>
                  <a:pt x="4536053" y="4270612"/>
                  <a:pt x="4530148" y="4264745"/>
                  <a:pt x="4522603" y="4260630"/>
                </a:cubicBezTo>
                <a:cubicBezTo>
                  <a:pt x="4515059" y="4256515"/>
                  <a:pt x="4506487" y="4254458"/>
                  <a:pt x="4496887" y="4254458"/>
                </a:cubicBezTo>
                <a:close/>
                <a:moveTo>
                  <a:pt x="3888657" y="4254458"/>
                </a:moveTo>
                <a:cubicBezTo>
                  <a:pt x="3880275" y="4254458"/>
                  <a:pt x="3872732" y="4256096"/>
                  <a:pt x="3866027" y="4259373"/>
                </a:cubicBezTo>
                <a:cubicBezTo>
                  <a:pt x="3859320" y="4262649"/>
                  <a:pt x="3853986" y="4267107"/>
                  <a:pt x="3850025" y="4272746"/>
                </a:cubicBezTo>
                <a:lnTo>
                  <a:pt x="3850025" y="4255829"/>
                </a:lnTo>
                <a:lnTo>
                  <a:pt x="3810934" y="4255829"/>
                </a:lnTo>
                <a:lnTo>
                  <a:pt x="3810934" y="4383388"/>
                </a:lnTo>
                <a:lnTo>
                  <a:pt x="3850025" y="4383388"/>
                </a:lnTo>
                <a:lnTo>
                  <a:pt x="3850025" y="4314122"/>
                </a:lnTo>
                <a:cubicBezTo>
                  <a:pt x="3850025" y="4305588"/>
                  <a:pt x="3852235" y="4298959"/>
                  <a:pt x="3856655" y="4294234"/>
                </a:cubicBezTo>
                <a:cubicBezTo>
                  <a:pt x="3861073" y="4289510"/>
                  <a:pt x="3867018" y="4287148"/>
                  <a:pt x="3874484" y="4287148"/>
                </a:cubicBezTo>
                <a:cubicBezTo>
                  <a:pt x="3881952" y="4287148"/>
                  <a:pt x="3887896" y="4289510"/>
                  <a:pt x="3892315" y="4294234"/>
                </a:cubicBezTo>
                <a:cubicBezTo>
                  <a:pt x="3896735" y="4298959"/>
                  <a:pt x="3898945" y="4305588"/>
                  <a:pt x="3898945" y="4314122"/>
                </a:cubicBezTo>
                <a:lnTo>
                  <a:pt x="3898945" y="4383388"/>
                </a:lnTo>
                <a:lnTo>
                  <a:pt x="3937807" y="4383388"/>
                </a:lnTo>
                <a:lnTo>
                  <a:pt x="3937807" y="4308865"/>
                </a:lnTo>
                <a:cubicBezTo>
                  <a:pt x="3937807" y="4291948"/>
                  <a:pt x="3933349" y="4278651"/>
                  <a:pt x="3924433" y="4268974"/>
                </a:cubicBezTo>
                <a:cubicBezTo>
                  <a:pt x="3915519" y="4259296"/>
                  <a:pt x="3903593" y="4254458"/>
                  <a:pt x="3888657" y="4254458"/>
                </a:cubicBezTo>
                <a:close/>
                <a:moveTo>
                  <a:pt x="3231434" y="4254458"/>
                </a:moveTo>
                <a:cubicBezTo>
                  <a:pt x="3223052" y="4254458"/>
                  <a:pt x="3215508" y="4256096"/>
                  <a:pt x="3208803" y="4259373"/>
                </a:cubicBezTo>
                <a:cubicBezTo>
                  <a:pt x="3202098" y="4262649"/>
                  <a:pt x="3196763" y="4267107"/>
                  <a:pt x="3192800" y="4272746"/>
                </a:cubicBezTo>
                <a:lnTo>
                  <a:pt x="3192800" y="4255829"/>
                </a:lnTo>
                <a:lnTo>
                  <a:pt x="3153710" y="4255829"/>
                </a:lnTo>
                <a:lnTo>
                  <a:pt x="3153710" y="4383388"/>
                </a:lnTo>
                <a:lnTo>
                  <a:pt x="3192800" y="4383388"/>
                </a:lnTo>
                <a:lnTo>
                  <a:pt x="3192800" y="4314122"/>
                </a:lnTo>
                <a:cubicBezTo>
                  <a:pt x="3192800" y="4305588"/>
                  <a:pt x="3195011" y="4298959"/>
                  <a:pt x="3199430" y="4294234"/>
                </a:cubicBezTo>
                <a:cubicBezTo>
                  <a:pt x="3203850" y="4289510"/>
                  <a:pt x="3209793" y="4287148"/>
                  <a:pt x="3217261" y="4287148"/>
                </a:cubicBezTo>
                <a:cubicBezTo>
                  <a:pt x="3224729" y="4287148"/>
                  <a:pt x="3230672" y="4289510"/>
                  <a:pt x="3235091" y="4294234"/>
                </a:cubicBezTo>
                <a:cubicBezTo>
                  <a:pt x="3239511" y="4298959"/>
                  <a:pt x="3241721" y="4305588"/>
                  <a:pt x="3241721" y="4314122"/>
                </a:cubicBezTo>
                <a:lnTo>
                  <a:pt x="3241721" y="4383388"/>
                </a:lnTo>
                <a:lnTo>
                  <a:pt x="3280583" y="4383388"/>
                </a:lnTo>
                <a:lnTo>
                  <a:pt x="3280583" y="4308865"/>
                </a:lnTo>
                <a:cubicBezTo>
                  <a:pt x="3280583" y="4291948"/>
                  <a:pt x="3276126" y="4278651"/>
                  <a:pt x="3267210" y="4268974"/>
                </a:cubicBezTo>
                <a:cubicBezTo>
                  <a:pt x="3258295" y="4259296"/>
                  <a:pt x="3246370" y="4254458"/>
                  <a:pt x="3231434" y="4254458"/>
                </a:cubicBezTo>
                <a:close/>
                <a:moveTo>
                  <a:pt x="2326027" y="4254458"/>
                </a:moveTo>
                <a:lnTo>
                  <a:pt x="2347286" y="4254458"/>
                </a:lnTo>
                <a:cubicBezTo>
                  <a:pt x="2354754" y="4254458"/>
                  <a:pt x="2360316" y="4256210"/>
                  <a:pt x="2363974" y="4259716"/>
                </a:cubicBezTo>
                <a:cubicBezTo>
                  <a:pt x="2367632" y="4263221"/>
                  <a:pt x="2369460" y="4268174"/>
                  <a:pt x="2369460" y="4274575"/>
                </a:cubicBezTo>
                <a:cubicBezTo>
                  <a:pt x="2369460" y="4280975"/>
                  <a:pt x="2367632" y="4285928"/>
                  <a:pt x="2363974" y="4289434"/>
                </a:cubicBezTo>
                <a:cubicBezTo>
                  <a:pt x="2360316" y="4292939"/>
                  <a:pt x="2354754" y="4294691"/>
                  <a:pt x="2347286" y="4294691"/>
                </a:cubicBezTo>
                <a:lnTo>
                  <a:pt x="2326027" y="4294691"/>
                </a:lnTo>
                <a:close/>
                <a:moveTo>
                  <a:pt x="1880257" y="4254458"/>
                </a:moveTo>
                <a:cubicBezTo>
                  <a:pt x="1871875" y="4254458"/>
                  <a:pt x="1864255" y="4256477"/>
                  <a:pt x="1857396" y="4260516"/>
                </a:cubicBezTo>
                <a:cubicBezTo>
                  <a:pt x="1850539" y="4264554"/>
                  <a:pt x="1844824" y="4270079"/>
                  <a:pt x="1840252" y="4277089"/>
                </a:cubicBezTo>
                <a:lnTo>
                  <a:pt x="1840252" y="4255829"/>
                </a:lnTo>
                <a:lnTo>
                  <a:pt x="1801160" y="4255829"/>
                </a:lnTo>
                <a:lnTo>
                  <a:pt x="1801160" y="4383388"/>
                </a:lnTo>
                <a:lnTo>
                  <a:pt x="1840252" y="4383388"/>
                </a:lnTo>
                <a:lnTo>
                  <a:pt x="1840252" y="4324181"/>
                </a:lnTo>
                <a:cubicBezTo>
                  <a:pt x="1840252" y="4313665"/>
                  <a:pt x="1842689" y="4306312"/>
                  <a:pt x="1847566" y="4302121"/>
                </a:cubicBezTo>
                <a:cubicBezTo>
                  <a:pt x="1852443" y="4297930"/>
                  <a:pt x="1859759" y="4295834"/>
                  <a:pt x="1869512" y="4295834"/>
                </a:cubicBezTo>
                <a:lnTo>
                  <a:pt x="1880257" y="4295834"/>
                </a:lnTo>
                <a:close/>
                <a:moveTo>
                  <a:pt x="5575268" y="4254001"/>
                </a:moveTo>
                <a:cubicBezTo>
                  <a:pt x="5566277" y="4254001"/>
                  <a:pt x="5558428" y="4255829"/>
                  <a:pt x="5551723" y="4259487"/>
                </a:cubicBezTo>
                <a:cubicBezTo>
                  <a:pt x="5545017" y="4263144"/>
                  <a:pt x="5539759" y="4267945"/>
                  <a:pt x="5535949" y="4273889"/>
                </a:cubicBezTo>
                <a:lnTo>
                  <a:pt x="5535949" y="4255829"/>
                </a:lnTo>
                <a:lnTo>
                  <a:pt x="5496859" y="4255829"/>
                </a:lnTo>
                <a:lnTo>
                  <a:pt x="5496859" y="4444196"/>
                </a:lnTo>
                <a:lnTo>
                  <a:pt x="5535949" y="4444196"/>
                </a:lnTo>
                <a:lnTo>
                  <a:pt x="5535949" y="4365557"/>
                </a:lnTo>
                <a:cubicBezTo>
                  <a:pt x="5539759" y="4371349"/>
                  <a:pt x="5545056" y="4376073"/>
                  <a:pt x="5551837" y="4379731"/>
                </a:cubicBezTo>
                <a:cubicBezTo>
                  <a:pt x="5558618" y="4383388"/>
                  <a:pt x="5566430" y="4385217"/>
                  <a:pt x="5575268" y="4385217"/>
                </a:cubicBezTo>
                <a:cubicBezTo>
                  <a:pt x="5585785" y="4385217"/>
                  <a:pt x="5595309" y="4382512"/>
                  <a:pt x="5603843" y="4377102"/>
                </a:cubicBezTo>
                <a:cubicBezTo>
                  <a:pt x="5612378" y="4371691"/>
                  <a:pt x="5619121" y="4363995"/>
                  <a:pt x="5624075" y="4354013"/>
                </a:cubicBezTo>
                <a:cubicBezTo>
                  <a:pt x="5629028" y="4344031"/>
                  <a:pt x="5631504" y="4332486"/>
                  <a:pt x="5631504" y="4319380"/>
                </a:cubicBezTo>
                <a:cubicBezTo>
                  <a:pt x="5631504" y="4306274"/>
                  <a:pt x="5629028" y="4294768"/>
                  <a:pt x="5624075" y="4284861"/>
                </a:cubicBezTo>
                <a:cubicBezTo>
                  <a:pt x="5619121" y="4274955"/>
                  <a:pt x="5612378" y="4267335"/>
                  <a:pt x="5603843" y="4262002"/>
                </a:cubicBezTo>
                <a:cubicBezTo>
                  <a:pt x="5595309" y="4256668"/>
                  <a:pt x="5585785" y="4254001"/>
                  <a:pt x="5575268" y="4254001"/>
                </a:cubicBezTo>
                <a:close/>
                <a:moveTo>
                  <a:pt x="4707121" y="4254001"/>
                </a:moveTo>
                <a:cubicBezTo>
                  <a:pt x="4696607" y="4254001"/>
                  <a:pt x="4687081" y="4256668"/>
                  <a:pt x="4678547" y="4262002"/>
                </a:cubicBezTo>
                <a:cubicBezTo>
                  <a:pt x="4670012" y="4267335"/>
                  <a:pt x="4663269" y="4274955"/>
                  <a:pt x="4658315" y="4284861"/>
                </a:cubicBezTo>
                <a:cubicBezTo>
                  <a:pt x="4653363" y="4294768"/>
                  <a:pt x="4650886" y="4306274"/>
                  <a:pt x="4650886" y="4319380"/>
                </a:cubicBezTo>
                <a:cubicBezTo>
                  <a:pt x="4650886" y="4332486"/>
                  <a:pt x="4653363" y="4344031"/>
                  <a:pt x="4658315" y="4354013"/>
                </a:cubicBezTo>
                <a:cubicBezTo>
                  <a:pt x="4663269" y="4363995"/>
                  <a:pt x="4670012" y="4371691"/>
                  <a:pt x="4678547" y="4377102"/>
                </a:cubicBezTo>
                <a:cubicBezTo>
                  <a:pt x="4687081" y="4382512"/>
                  <a:pt x="4696530" y="4385217"/>
                  <a:pt x="4706893" y="4385217"/>
                </a:cubicBezTo>
                <a:cubicBezTo>
                  <a:pt x="4715885" y="4385217"/>
                  <a:pt x="4723772" y="4383388"/>
                  <a:pt x="4730553" y="4379731"/>
                </a:cubicBezTo>
                <a:cubicBezTo>
                  <a:pt x="4737335" y="4376073"/>
                  <a:pt x="4742631" y="4371272"/>
                  <a:pt x="4746441" y="4365329"/>
                </a:cubicBezTo>
                <a:lnTo>
                  <a:pt x="4746441" y="4383388"/>
                </a:lnTo>
                <a:lnTo>
                  <a:pt x="4785531" y="4383388"/>
                </a:lnTo>
                <a:lnTo>
                  <a:pt x="4785531" y="4255829"/>
                </a:lnTo>
                <a:lnTo>
                  <a:pt x="4746441" y="4255829"/>
                </a:lnTo>
                <a:lnTo>
                  <a:pt x="4746441" y="4273889"/>
                </a:lnTo>
                <a:cubicBezTo>
                  <a:pt x="4742784" y="4267945"/>
                  <a:pt x="4737564" y="4263144"/>
                  <a:pt x="4730782" y="4259487"/>
                </a:cubicBezTo>
                <a:cubicBezTo>
                  <a:pt x="4724000" y="4255829"/>
                  <a:pt x="4716113" y="4254001"/>
                  <a:pt x="4707121" y="4254001"/>
                </a:cubicBezTo>
                <a:close/>
                <a:moveTo>
                  <a:pt x="4336181" y="4254001"/>
                </a:moveTo>
                <a:cubicBezTo>
                  <a:pt x="4323684" y="4254001"/>
                  <a:pt x="4312406" y="4256668"/>
                  <a:pt x="4302348" y="4262002"/>
                </a:cubicBezTo>
                <a:cubicBezTo>
                  <a:pt x="4292289" y="4267335"/>
                  <a:pt x="4284365" y="4274994"/>
                  <a:pt x="4278574" y="4284976"/>
                </a:cubicBezTo>
                <a:cubicBezTo>
                  <a:pt x="4272783" y="4294958"/>
                  <a:pt x="4269887" y="4306502"/>
                  <a:pt x="4269887" y="4319609"/>
                </a:cubicBezTo>
                <a:cubicBezTo>
                  <a:pt x="4269887" y="4332868"/>
                  <a:pt x="4272744" y="4344450"/>
                  <a:pt x="4278458" y="4354356"/>
                </a:cubicBezTo>
                <a:cubicBezTo>
                  <a:pt x="4284174" y="4364262"/>
                  <a:pt x="4292022" y="4371882"/>
                  <a:pt x="4302004" y="4377216"/>
                </a:cubicBezTo>
                <a:cubicBezTo>
                  <a:pt x="4311987" y="4382550"/>
                  <a:pt x="4323227" y="4385217"/>
                  <a:pt x="4335723" y="4385217"/>
                </a:cubicBezTo>
                <a:cubicBezTo>
                  <a:pt x="4348220" y="4385217"/>
                  <a:pt x="4359535" y="4382550"/>
                  <a:pt x="4369671" y="4377216"/>
                </a:cubicBezTo>
                <a:cubicBezTo>
                  <a:pt x="4379805" y="4371882"/>
                  <a:pt x="4387806" y="4364224"/>
                  <a:pt x="4393673" y="4354242"/>
                </a:cubicBezTo>
                <a:cubicBezTo>
                  <a:pt x="4399540" y="4344259"/>
                  <a:pt x="4402474" y="4332715"/>
                  <a:pt x="4402474" y="4319609"/>
                </a:cubicBezTo>
                <a:cubicBezTo>
                  <a:pt x="4402474" y="4306502"/>
                  <a:pt x="4399578" y="4294958"/>
                  <a:pt x="4393787" y="4284976"/>
                </a:cubicBezTo>
                <a:cubicBezTo>
                  <a:pt x="4387996" y="4274994"/>
                  <a:pt x="4380072" y="4267335"/>
                  <a:pt x="4370013" y="4262002"/>
                </a:cubicBezTo>
                <a:cubicBezTo>
                  <a:pt x="4359954" y="4256668"/>
                  <a:pt x="4348678" y="4254001"/>
                  <a:pt x="4336181" y="4254001"/>
                </a:cubicBezTo>
                <a:close/>
                <a:moveTo>
                  <a:pt x="4173721" y="4254001"/>
                </a:moveTo>
                <a:cubicBezTo>
                  <a:pt x="4163206" y="4254001"/>
                  <a:pt x="4153682" y="4256668"/>
                  <a:pt x="4145146" y="4262002"/>
                </a:cubicBezTo>
                <a:cubicBezTo>
                  <a:pt x="4136612" y="4267335"/>
                  <a:pt x="4129868" y="4274955"/>
                  <a:pt x="4124916" y="4284861"/>
                </a:cubicBezTo>
                <a:cubicBezTo>
                  <a:pt x="4119963" y="4294768"/>
                  <a:pt x="4117486" y="4306274"/>
                  <a:pt x="4117486" y="4319380"/>
                </a:cubicBezTo>
                <a:cubicBezTo>
                  <a:pt x="4117486" y="4332486"/>
                  <a:pt x="4119963" y="4344031"/>
                  <a:pt x="4124916" y="4354013"/>
                </a:cubicBezTo>
                <a:cubicBezTo>
                  <a:pt x="4129868" y="4363995"/>
                  <a:pt x="4136612" y="4371691"/>
                  <a:pt x="4145146" y="4377102"/>
                </a:cubicBezTo>
                <a:cubicBezTo>
                  <a:pt x="4153682" y="4382512"/>
                  <a:pt x="4163206" y="4385217"/>
                  <a:pt x="4173721" y="4385217"/>
                </a:cubicBezTo>
                <a:cubicBezTo>
                  <a:pt x="4182713" y="4385217"/>
                  <a:pt x="4190562" y="4383350"/>
                  <a:pt x="4197268" y="4379616"/>
                </a:cubicBezTo>
                <a:cubicBezTo>
                  <a:pt x="4203973" y="4375882"/>
                  <a:pt x="4209231" y="4371044"/>
                  <a:pt x="4213041" y="4365100"/>
                </a:cubicBezTo>
                <a:lnTo>
                  <a:pt x="4213041" y="4383160"/>
                </a:lnTo>
                <a:cubicBezTo>
                  <a:pt x="4213041" y="4393370"/>
                  <a:pt x="4210640" y="4400800"/>
                  <a:pt x="4205840" y="4405448"/>
                </a:cubicBezTo>
                <a:cubicBezTo>
                  <a:pt x="4201039" y="4410096"/>
                  <a:pt x="4194600" y="4412420"/>
                  <a:pt x="4186523" y="4412420"/>
                </a:cubicBezTo>
                <a:cubicBezTo>
                  <a:pt x="4179818" y="4412420"/>
                  <a:pt x="4174179" y="4411011"/>
                  <a:pt x="4169607" y="4408191"/>
                </a:cubicBezTo>
                <a:cubicBezTo>
                  <a:pt x="4165035" y="4405372"/>
                  <a:pt x="4162139" y="4401524"/>
                  <a:pt x="4160920" y="4396647"/>
                </a:cubicBezTo>
                <a:lnTo>
                  <a:pt x="4122287" y="4396647"/>
                </a:lnTo>
                <a:cubicBezTo>
                  <a:pt x="4123964" y="4411887"/>
                  <a:pt x="4130669" y="4423965"/>
                  <a:pt x="4142403" y="4432880"/>
                </a:cubicBezTo>
                <a:cubicBezTo>
                  <a:pt x="4154138" y="4441796"/>
                  <a:pt x="4169455" y="4446253"/>
                  <a:pt x="4188353" y="4446253"/>
                </a:cubicBezTo>
                <a:cubicBezTo>
                  <a:pt x="4202526" y="4446253"/>
                  <a:pt x="4214374" y="4443434"/>
                  <a:pt x="4223899" y="4437795"/>
                </a:cubicBezTo>
                <a:cubicBezTo>
                  <a:pt x="4233425" y="4432156"/>
                  <a:pt x="4240511" y="4424574"/>
                  <a:pt x="4245159" y="4415049"/>
                </a:cubicBezTo>
                <a:cubicBezTo>
                  <a:pt x="4249807" y="4405524"/>
                  <a:pt x="4252132" y="4394894"/>
                  <a:pt x="4252132" y="4383160"/>
                </a:cubicBezTo>
                <a:lnTo>
                  <a:pt x="4252132" y="4255829"/>
                </a:lnTo>
                <a:lnTo>
                  <a:pt x="4213041" y="4255829"/>
                </a:lnTo>
                <a:lnTo>
                  <a:pt x="4213041" y="4273889"/>
                </a:lnTo>
                <a:cubicBezTo>
                  <a:pt x="4209383" y="4267945"/>
                  <a:pt x="4204165" y="4263144"/>
                  <a:pt x="4197382" y="4259487"/>
                </a:cubicBezTo>
                <a:cubicBezTo>
                  <a:pt x="4190601" y="4255829"/>
                  <a:pt x="4182713" y="4254001"/>
                  <a:pt x="4173721" y="4254001"/>
                </a:cubicBezTo>
                <a:close/>
                <a:moveTo>
                  <a:pt x="3505678" y="4254001"/>
                </a:moveTo>
                <a:cubicBezTo>
                  <a:pt x="3493029" y="4254001"/>
                  <a:pt x="3481828" y="4256668"/>
                  <a:pt x="3472074" y="4262002"/>
                </a:cubicBezTo>
                <a:cubicBezTo>
                  <a:pt x="3462320" y="4267335"/>
                  <a:pt x="3454739" y="4274955"/>
                  <a:pt x="3449328" y="4284861"/>
                </a:cubicBezTo>
                <a:cubicBezTo>
                  <a:pt x="3443918" y="4294768"/>
                  <a:pt x="3441213" y="4306350"/>
                  <a:pt x="3441213" y="4319609"/>
                </a:cubicBezTo>
                <a:cubicBezTo>
                  <a:pt x="3441213" y="4332868"/>
                  <a:pt x="3443956" y="4344450"/>
                  <a:pt x="3449442" y="4354356"/>
                </a:cubicBezTo>
                <a:cubicBezTo>
                  <a:pt x="3454929" y="4364262"/>
                  <a:pt x="3462548" y="4371882"/>
                  <a:pt x="3472302" y="4377216"/>
                </a:cubicBezTo>
                <a:cubicBezTo>
                  <a:pt x="3482056" y="4382550"/>
                  <a:pt x="3493181" y="4385217"/>
                  <a:pt x="3505678" y="4385217"/>
                </a:cubicBezTo>
                <a:cubicBezTo>
                  <a:pt x="3516039" y="4385217"/>
                  <a:pt x="3525412" y="4383312"/>
                  <a:pt x="3533794" y="4379502"/>
                </a:cubicBezTo>
                <a:cubicBezTo>
                  <a:pt x="3542177" y="4375692"/>
                  <a:pt x="3549148" y="4370434"/>
                  <a:pt x="3554711" y="4363728"/>
                </a:cubicBezTo>
                <a:cubicBezTo>
                  <a:pt x="3560273" y="4357023"/>
                  <a:pt x="3564122" y="4349479"/>
                  <a:pt x="3566255" y="4341097"/>
                </a:cubicBezTo>
                <a:lnTo>
                  <a:pt x="3524651" y="4341097"/>
                </a:lnTo>
                <a:cubicBezTo>
                  <a:pt x="3520840" y="4349327"/>
                  <a:pt x="3514058" y="4353442"/>
                  <a:pt x="3504306" y="4353442"/>
                </a:cubicBezTo>
                <a:cubicBezTo>
                  <a:pt x="3497753" y="4353442"/>
                  <a:pt x="3492229" y="4351346"/>
                  <a:pt x="3487733" y="4347155"/>
                </a:cubicBezTo>
                <a:cubicBezTo>
                  <a:pt x="3483237" y="4342964"/>
                  <a:pt x="3480684" y="4336906"/>
                  <a:pt x="3480075" y="4328981"/>
                </a:cubicBezTo>
                <a:lnTo>
                  <a:pt x="3568541" y="4328981"/>
                </a:lnTo>
                <a:cubicBezTo>
                  <a:pt x="3568999" y="4325019"/>
                  <a:pt x="3569227" y="4321209"/>
                  <a:pt x="3569227" y="4317551"/>
                </a:cubicBezTo>
                <a:cubicBezTo>
                  <a:pt x="3569227" y="4304750"/>
                  <a:pt x="3566523" y="4293548"/>
                  <a:pt x="3561113" y="4283947"/>
                </a:cubicBezTo>
                <a:cubicBezTo>
                  <a:pt x="3555701" y="4274346"/>
                  <a:pt x="3548196" y="4266954"/>
                  <a:pt x="3538595" y="4261773"/>
                </a:cubicBezTo>
                <a:cubicBezTo>
                  <a:pt x="3528993" y="4256591"/>
                  <a:pt x="3518021" y="4254001"/>
                  <a:pt x="3505678" y="4254001"/>
                </a:cubicBezTo>
                <a:close/>
                <a:moveTo>
                  <a:pt x="1449574" y="4254001"/>
                </a:moveTo>
                <a:cubicBezTo>
                  <a:pt x="1439058" y="4254001"/>
                  <a:pt x="1429533" y="4256668"/>
                  <a:pt x="1420998" y="4262002"/>
                </a:cubicBezTo>
                <a:cubicBezTo>
                  <a:pt x="1412464" y="4267335"/>
                  <a:pt x="1405720" y="4274955"/>
                  <a:pt x="1400767" y="4284861"/>
                </a:cubicBezTo>
                <a:cubicBezTo>
                  <a:pt x="1395814" y="4294768"/>
                  <a:pt x="1393338" y="4306274"/>
                  <a:pt x="1393338" y="4319380"/>
                </a:cubicBezTo>
                <a:cubicBezTo>
                  <a:pt x="1393338" y="4332486"/>
                  <a:pt x="1395814" y="4344031"/>
                  <a:pt x="1400767" y="4354013"/>
                </a:cubicBezTo>
                <a:cubicBezTo>
                  <a:pt x="1405720" y="4363995"/>
                  <a:pt x="1412464" y="4371691"/>
                  <a:pt x="1420998" y="4377102"/>
                </a:cubicBezTo>
                <a:cubicBezTo>
                  <a:pt x="1429533" y="4382512"/>
                  <a:pt x="1438982" y="4385217"/>
                  <a:pt x="1449345" y="4385217"/>
                </a:cubicBezTo>
                <a:cubicBezTo>
                  <a:pt x="1458337" y="4385217"/>
                  <a:pt x="1466224" y="4383388"/>
                  <a:pt x="1473005" y="4379731"/>
                </a:cubicBezTo>
                <a:cubicBezTo>
                  <a:pt x="1479787" y="4376073"/>
                  <a:pt x="1485083" y="4371272"/>
                  <a:pt x="1488893" y="4365329"/>
                </a:cubicBezTo>
                <a:lnTo>
                  <a:pt x="1488893" y="4383388"/>
                </a:lnTo>
                <a:lnTo>
                  <a:pt x="1527983" y="4383388"/>
                </a:lnTo>
                <a:lnTo>
                  <a:pt x="1527983" y="4255829"/>
                </a:lnTo>
                <a:lnTo>
                  <a:pt x="1488893" y="4255829"/>
                </a:lnTo>
                <a:lnTo>
                  <a:pt x="1488893" y="4273889"/>
                </a:lnTo>
                <a:cubicBezTo>
                  <a:pt x="1485235" y="4267945"/>
                  <a:pt x="1480016" y="4263144"/>
                  <a:pt x="1473234" y="4259487"/>
                </a:cubicBezTo>
                <a:cubicBezTo>
                  <a:pt x="1466452" y="4255829"/>
                  <a:pt x="1458565" y="4254001"/>
                  <a:pt x="1449574" y="4254001"/>
                </a:cubicBezTo>
                <a:close/>
                <a:moveTo>
                  <a:pt x="1154298" y="4254001"/>
                </a:moveTo>
                <a:cubicBezTo>
                  <a:pt x="1143783" y="4254001"/>
                  <a:pt x="1134258" y="4256668"/>
                  <a:pt x="1125723" y="4262002"/>
                </a:cubicBezTo>
                <a:cubicBezTo>
                  <a:pt x="1117189" y="4267335"/>
                  <a:pt x="1110445" y="4274955"/>
                  <a:pt x="1105493" y="4284861"/>
                </a:cubicBezTo>
                <a:cubicBezTo>
                  <a:pt x="1100539" y="4294768"/>
                  <a:pt x="1098062" y="4306274"/>
                  <a:pt x="1098062" y="4319380"/>
                </a:cubicBezTo>
                <a:cubicBezTo>
                  <a:pt x="1098062" y="4332486"/>
                  <a:pt x="1100539" y="4344031"/>
                  <a:pt x="1105493" y="4354013"/>
                </a:cubicBezTo>
                <a:cubicBezTo>
                  <a:pt x="1110445" y="4363995"/>
                  <a:pt x="1117189" y="4371691"/>
                  <a:pt x="1125723" y="4377102"/>
                </a:cubicBezTo>
                <a:cubicBezTo>
                  <a:pt x="1134258" y="4382512"/>
                  <a:pt x="1143707" y="4385217"/>
                  <a:pt x="1154069" y="4385217"/>
                </a:cubicBezTo>
                <a:cubicBezTo>
                  <a:pt x="1163061" y="4385217"/>
                  <a:pt x="1170948" y="4383388"/>
                  <a:pt x="1177730" y="4379731"/>
                </a:cubicBezTo>
                <a:cubicBezTo>
                  <a:pt x="1184511" y="4376073"/>
                  <a:pt x="1189808" y="4371272"/>
                  <a:pt x="1193617" y="4365329"/>
                </a:cubicBezTo>
                <a:lnTo>
                  <a:pt x="1193617" y="4383388"/>
                </a:lnTo>
                <a:lnTo>
                  <a:pt x="1232708" y="4383388"/>
                </a:lnTo>
                <a:lnTo>
                  <a:pt x="1232708" y="4255829"/>
                </a:lnTo>
                <a:lnTo>
                  <a:pt x="1193617" y="4255829"/>
                </a:lnTo>
                <a:lnTo>
                  <a:pt x="1193617" y="4273889"/>
                </a:lnTo>
                <a:cubicBezTo>
                  <a:pt x="1189960" y="4267945"/>
                  <a:pt x="1184740" y="4263144"/>
                  <a:pt x="1177958" y="4259487"/>
                </a:cubicBezTo>
                <a:cubicBezTo>
                  <a:pt x="1171177" y="4255829"/>
                  <a:pt x="1163290" y="4254001"/>
                  <a:pt x="1154298" y="4254001"/>
                </a:cubicBezTo>
                <a:close/>
                <a:moveTo>
                  <a:pt x="4029247" y="4249657"/>
                </a:moveTo>
                <a:cubicBezTo>
                  <a:pt x="4022388" y="4249657"/>
                  <a:pt x="4016788" y="4251715"/>
                  <a:pt x="4012444" y="4255829"/>
                </a:cubicBezTo>
                <a:cubicBezTo>
                  <a:pt x="4008101" y="4259944"/>
                  <a:pt x="4005930" y="4265050"/>
                  <a:pt x="4005930" y="4271145"/>
                </a:cubicBezTo>
                <a:cubicBezTo>
                  <a:pt x="4005930" y="4277089"/>
                  <a:pt x="4008101" y="4282080"/>
                  <a:pt x="4012444" y="4286119"/>
                </a:cubicBezTo>
                <a:cubicBezTo>
                  <a:pt x="4016788" y="4290157"/>
                  <a:pt x="4022388" y="4292177"/>
                  <a:pt x="4029247" y="4292177"/>
                </a:cubicBezTo>
                <a:cubicBezTo>
                  <a:pt x="4035952" y="4292177"/>
                  <a:pt x="4041477" y="4290157"/>
                  <a:pt x="4045820" y="4286119"/>
                </a:cubicBezTo>
                <a:cubicBezTo>
                  <a:pt x="4050163" y="4282080"/>
                  <a:pt x="4052335" y="4277089"/>
                  <a:pt x="4052335" y="4271145"/>
                </a:cubicBezTo>
                <a:cubicBezTo>
                  <a:pt x="4052335" y="4265050"/>
                  <a:pt x="4050163" y="4259944"/>
                  <a:pt x="4045820" y="4255829"/>
                </a:cubicBezTo>
                <a:cubicBezTo>
                  <a:pt x="4041477" y="4251715"/>
                  <a:pt x="4035952" y="4249657"/>
                  <a:pt x="4029247" y="4249657"/>
                </a:cubicBezTo>
                <a:close/>
                <a:moveTo>
                  <a:pt x="6800869" y="4246228"/>
                </a:moveTo>
                <a:cubicBezTo>
                  <a:pt x="6807574" y="4246228"/>
                  <a:pt x="6812908" y="4248209"/>
                  <a:pt x="6816872" y="4252172"/>
                </a:cubicBezTo>
                <a:cubicBezTo>
                  <a:pt x="6820834" y="4256134"/>
                  <a:pt x="6822815" y="4261773"/>
                  <a:pt x="6822815" y="4269088"/>
                </a:cubicBezTo>
                <a:cubicBezTo>
                  <a:pt x="6822815" y="4275794"/>
                  <a:pt x="6820910" y="4281090"/>
                  <a:pt x="6817099" y="4284976"/>
                </a:cubicBezTo>
                <a:cubicBezTo>
                  <a:pt x="6813290" y="4288862"/>
                  <a:pt x="6808184" y="4290805"/>
                  <a:pt x="6801784" y="4290805"/>
                </a:cubicBezTo>
                <a:cubicBezTo>
                  <a:pt x="6794468" y="4290805"/>
                  <a:pt x="6788867" y="4288786"/>
                  <a:pt x="6784982" y="4284747"/>
                </a:cubicBezTo>
                <a:cubicBezTo>
                  <a:pt x="6781096" y="4280709"/>
                  <a:pt x="6779152" y="4275413"/>
                  <a:pt x="6779152" y="4268860"/>
                </a:cubicBezTo>
                <a:cubicBezTo>
                  <a:pt x="6779152" y="4261849"/>
                  <a:pt x="6781096" y="4256325"/>
                  <a:pt x="6784982" y="4252286"/>
                </a:cubicBezTo>
                <a:cubicBezTo>
                  <a:pt x="6788867" y="4248247"/>
                  <a:pt x="6794164" y="4246228"/>
                  <a:pt x="6800869" y="4246228"/>
                </a:cubicBezTo>
                <a:close/>
                <a:moveTo>
                  <a:pt x="6524644" y="4246228"/>
                </a:moveTo>
                <a:cubicBezTo>
                  <a:pt x="6531350" y="4246228"/>
                  <a:pt x="6536683" y="4248209"/>
                  <a:pt x="6540647" y="4252172"/>
                </a:cubicBezTo>
                <a:cubicBezTo>
                  <a:pt x="6544609" y="4256134"/>
                  <a:pt x="6546590" y="4261773"/>
                  <a:pt x="6546590" y="4269088"/>
                </a:cubicBezTo>
                <a:cubicBezTo>
                  <a:pt x="6546590" y="4275794"/>
                  <a:pt x="6544685" y="4281090"/>
                  <a:pt x="6540874" y="4284976"/>
                </a:cubicBezTo>
                <a:cubicBezTo>
                  <a:pt x="6537065" y="4288862"/>
                  <a:pt x="6531960" y="4290805"/>
                  <a:pt x="6525559" y="4290805"/>
                </a:cubicBezTo>
                <a:cubicBezTo>
                  <a:pt x="6518243" y="4290805"/>
                  <a:pt x="6512642" y="4288786"/>
                  <a:pt x="6508757" y="4284747"/>
                </a:cubicBezTo>
                <a:cubicBezTo>
                  <a:pt x="6504871" y="4280709"/>
                  <a:pt x="6502928" y="4275413"/>
                  <a:pt x="6502928" y="4268860"/>
                </a:cubicBezTo>
                <a:cubicBezTo>
                  <a:pt x="6502928" y="4261849"/>
                  <a:pt x="6504871" y="4256325"/>
                  <a:pt x="6508757" y="4252286"/>
                </a:cubicBezTo>
                <a:cubicBezTo>
                  <a:pt x="6512642" y="4248247"/>
                  <a:pt x="6517939" y="4246228"/>
                  <a:pt x="6524644" y="4246228"/>
                </a:cubicBezTo>
                <a:close/>
                <a:moveTo>
                  <a:pt x="6143644" y="4246228"/>
                </a:moveTo>
                <a:cubicBezTo>
                  <a:pt x="6150349" y="4246228"/>
                  <a:pt x="6155684" y="4248209"/>
                  <a:pt x="6159647" y="4252172"/>
                </a:cubicBezTo>
                <a:cubicBezTo>
                  <a:pt x="6163609" y="4256134"/>
                  <a:pt x="6165590" y="4261773"/>
                  <a:pt x="6165590" y="4269088"/>
                </a:cubicBezTo>
                <a:cubicBezTo>
                  <a:pt x="6165590" y="4275794"/>
                  <a:pt x="6163685" y="4281090"/>
                  <a:pt x="6159875" y="4284976"/>
                </a:cubicBezTo>
                <a:cubicBezTo>
                  <a:pt x="6156065" y="4288862"/>
                  <a:pt x="6150960" y="4290805"/>
                  <a:pt x="6144559" y="4290805"/>
                </a:cubicBezTo>
                <a:cubicBezTo>
                  <a:pt x="6137244" y="4290805"/>
                  <a:pt x="6131643" y="4288786"/>
                  <a:pt x="6127757" y="4284747"/>
                </a:cubicBezTo>
                <a:cubicBezTo>
                  <a:pt x="6123871" y="4280709"/>
                  <a:pt x="6121927" y="4275413"/>
                  <a:pt x="6121927" y="4268860"/>
                </a:cubicBezTo>
                <a:cubicBezTo>
                  <a:pt x="6121927" y="4261849"/>
                  <a:pt x="6123871" y="4256325"/>
                  <a:pt x="6127757" y="4252286"/>
                </a:cubicBezTo>
                <a:cubicBezTo>
                  <a:pt x="6131643" y="4248247"/>
                  <a:pt x="6136939" y="4246228"/>
                  <a:pt x="6143644" y="4246228"/>
                </a:cubicBezTo>
                <a:close/>
                <a:moveTo>
                  <a:pt x="6290176" y="4244171"/>
                </a:moveTo>
                <a:cubicBezTo>
                  <a:pt x="6296120" y="4244171"/>
                  <a:pt x="6300883" y="4245885"/>
                  <a:pt x="6304464" y="4249314"/>
                </a:cubicBezTo>
                <a:cubicBezTo>
                  <a:pt x="6308046" y="4252743"/>
                  <a:pt x="6309836" y="4257582"/>
                  <a:pt x="6309836" y="4263830"/>
                </a:cubicBezTo>
                <a:cubicBezTo>
                  <a:pt x="6309836" y="4269774"/>
                  <a:pt x="6308008" y="4274498"/>
                  <a:pt x="6304350" y="4278003"/>
                </a:cubicBezTo>
                <a:cubicBezTo>
                  <a:pt x="6300693" y="4281509"/>
                  <a:pt x="6295968" y="4283261"/>
                  <a:pt x="6290176" y="4283261"/>
                </a:cubicBezTo>
                <a:cubicBezTo>
                  <a:pt x="6284386" y="4283261"/>
                  <a:pt x="6279661" y="4281547"/>
                  <a:pt x="6276004" y="4278118"/>
                </a:cubicBezTo>
                <a:cubicBezTo>
                  <a:pt x="6272347" y="4274689"/>
                  <a:pt x="6270517" y="4270002"/>
                  <a:pt x="6270517" y="4264059"/>
                </a:cubicBezTo>
                <a:cubicBezTo>
                  <a:pt x="6270517" y="4257810"/>
                  <a:pt x="6272308" y="4252934"/>
                  <a:pt x="6275889" y="4249428"/>
                </a:cubicBezTo>
                <a:cubicBezTo>
                  <a:pt x="6279472" y="4245923"/>
                  <a:pt x="6284233" y="4244171"/>
                  <a:pt x="6290176" y="4244171"/>
                </a:cubicBezTo>
                <a:close/>
                <a:moveTo>
                  <a:pt x="4817231" y="4224740"/>
                </a:moveTo>
                <a:lnTo>
                  <a:pt x="4817231" y="4255829"/>
                </a:lnTo>
                <a:lnTo>
                  <a:pt x="4801687" y="4255829"/>
                </a:lnTo>
                <a:lnTo>
                  <a:pt x="4801687" y="4288291"/>
                </a:lnTo>
                <a:lnTo>
                  <a:pt x="4817231" y="4288291"/>
                </a:lnTo>
                <a:lnTo>
                  <a:pt x="4817231" y="4339040"/>
                </a:lnTo>
                <a:cubicBezTo>
                  <a:pt x="4817231" y="4354737"/>
                  <a:pt x="4821194" y="4366053"/>
                  <a:pt x="4829118" y="4372987"/>
                </a:cubicBezTo>
                <a:cubicBezTo>
                  <a:pt x="4837043" y="4379921"/>
                  <a:pt x="4848092" y="4383388"/>
                  <a:pt x="4862266" y="4383388"/>
                </a:cubicBezTo>
                <a:lnTo>
                  <a:pt x="4882153" y="4383388"/>
                </a:lnTo>
                <a:lnTo>
                  <a:pt x="4882153" y="4350241"/>
                </a:lnTo>
                <a:lnTo>
                  <a:pt x="4868209" y="4350241"/>
                </a:lnTo>
                <a:cubicBezTo>
                  <a:pt x="4863941" y="4350241"/>
                  <a:pt x="4860893" y="4349403"/>
                  <a:pt x="4859065" y="4347727"/>
                </a:cubicBezTo>
                <a:cubicBezTo>
                  <a:pt x="4857236" y="4346050"/>
                  <a:pt x="4856322" y="4343307"/>
                  <a:pt x="4856322" y="4339497"/>
                </a:cubicBezTo>
                <a:lnTo>
                  <a:pt x="4856322" y="4288291"/>
                </a:lnTo>
                <a:lnTo>
                  <a:pt x="4881924" y="4288291"/>
                </a:lnTo>
                <a:lnTo>
                  <a:pt x="4881924" y="4255829"/>
                </a:lnTo>
                <a:lnTo>
                  <a:pt x="4856322" y="4255829"/>
                </a:lnTo>
                <a:lnTo>
                  <a:pt x="4856322" y="4224740"/>
                </a:lnTo>
                <a:close/>
                <a:moveTo>
                  <a:pt x="1559682" y="4224740"/>
                </a:moveTo>
                <a:lnTo>
                  <a:pt x="1559682" y="4255829"/>
                </a:lnTo>
                <a:lnTo>
                  <a:pt x="1544138" y="4255829"/>
                </a:lnTo>
                <a:lnTo>
                  <a:pt x="1544138" y="4288291"/>
                </a:lnTo>
                <a:lnTo>
                  <a:pt x="1559682" y="4288291"/>
                </a:lnTo>
                <a:lnTo>
                  <a:pt x="1559682" y="4339040"/>
                </a:lnTo>
                <a:cubicBezTo>
                  <a:pt x="1559682" y="4354737"/>
                  <a:pt x="1563645" y="4366053"/>
                  <a:pt x="1571569" y="4372987"/>
                </a:cubicBezTo>
                <a:cubicBezTo>
                  <a:pt x="1579495" y="4379921"/>
                  <a:pt x="1590544" y="4383388"/>
                  <a:pt x="1604717" y="4383388"/>
                </a:cubicBezTo>
                <a:lnTo>
                  <a:pt x="1624605" y="4383388"/>
                </a:lnTo>
                <a:lnTo>
                  <a:pt x="1624605" y="4350241"/>
                </a:lnTo>
                <a:lnTo>
                  <a:pt x="1610661" y="4350241"/>
                </a:lnTo>
                <a:cubicBezTo>
                  <a:pt x="1606393" y="4350241"/>
                  <a:pt x="1603346" y="4349403"/>
                  <a:pt x="1601516" y="4347727"/>
                </a:cubicBezTo>
                <a:cubicBezTo>
                  <a:pt x="1599688" y="4346050"/>
                  <a:pt x="1598773" y="4343307"/>
                  <a:pt x="1598773" y="4339497"/>
                </a:cubicBezTo>
                <a:lnTo>
                  <a:pt x="1598773" y="4288291"/>
                </a:lnTo>
                <a:lnTo>
                  <a:pt x="1624377" y="4288291"/>
                </a:lnTo>
                <a:lnTo>
                  <a:pt x="1624377" y="4255829"/>
                </a:lnTo>
                <a:lnTo>
                  <a:pt x="1598773" y="4255829"/>
                </a:lnTo>
                <a:lnTo>
                  <a:pt x="1598773" y="4224740"/>
                </a:lnTo>
                <a:close/>
                <a:moveTo>
                  <a:pt x="2286935" y="4222911"/>
                </a:moveTo>
                <a:lnTo>
                  <a:pt x="2286935" y="4383388"/>
                </a:lnTo>
                <a:lnTo>
                  <a:pt x="2326027" y="4383388"/>
                </a:lnTo>
                <a:lnTo>
                  <a:pt x="2326027" y="4325781"/>
                </a:lnTo>
                <a:lnTo>
                  <a:pt x="2350258" y="4325781"/>
                </a:lnTo>
                <a:cubicBezTo>
                  <a:pt x="2363364" y="4325781"/>
                  <a:pt x="2374337" y="4323419"/>
                  <a:pt x="2383176" y="4318694"/>
                </a:cubicBezTo>
                <a:cubicBezTo>
                  <a:pt x="2392015" y="4313970"/>
                  <a:pt x="2398569" y="4307759"/>
                  <a:pt x="2402835" y="4300063"/>
                </a:cubicBezTo>
                <a:cubicBezTo>
                  <a:pt x="2407103" y="4292367"/>
                  <a:pt x="2409236" y="4283871"/>
                  <a:pt x="2409236" y="4274575"/>
                </a:cubicBezTo>
                <a:cubicBezTo>
                  <a:pt x="2409236" y="4264516"/>
                  <a:pt x="2407027" y="4255601"/>
                  <a:pt x="2402607" y="4247828"/>
                </a:cubicBezTo>
                <a:cubicBezTo>
                  <a:pt x="2398187" y="4240056"/>
                  <a:pt x="2391559" y="4233960"/>
                  <a:pt x="2382719" y="4229540"/>
                </a:cubicBezTo>
                <a:cubicBezTo>
                  <a:pt x="2373879" y="4225121"/>
                  <a:pt x="2363060" y="4222911"/>
                  <a:pt x="2350258" y="4222911"/>
                </a:cubicBezTo>
                <a:close/>
                <a:moveTo>
                  <a:pt x="2020235" y="4222911"/>
                </a:moveTo>
                <a:lnTo>
                  <a:pt x="2020235" y="4383388"/>
                </a:lnTo>
                <a:lnTo>
                  <a:pt x="2059327" y="4383388"/>
                </a:lnTo>
                <a:lnTo>
                  <a:pt x="2059327" y="4286919"/>
                </a:lnTo>
                <a:lnTo>
                  <a:pt x="2095445" y="4383388"/>
                </a:lnTo>
                <a:lnTo>
                  <a:pt x="2126992" y="4383388"/>
                </a:lnTo>
                <a:lnTo>
                  <a:pt x="2162882" y="4287148"/>
                </a:lnTo>
                <a:lnTo>
                  <a:pt x="2162882" y="4383388"/>
                </a:lnTo>
                <a:lnTo>
                  <a:pt x="2201972" y="4383388"/>
                </a:lnTo>
                <a:lnTo>
                  <a:pt x="2201972" y="4222911"/>
                </a:lnTo>
                <a:lnTo>
                  <a:pt x="2156024" y="4222911"/>
                </a:lnTo>
                <a:lnTo>
                  <a:pt x="2111447" y="4334010"/>
                </a:lnTo>
                <a:lnTo>
                  <a:pt x="2066413" y="4222911"/>
                </a:lnTo>
                <a:close/>
                <a:moveTo>
                  <a:pt x="1009365" y="4221082"/>
                </a:moveTo>
                <a:cubicBezTo>
                  <a:pt x="993516" y="4221082"/>
                  <a:pt x="979419" y="4224549"/>
                  <a:pt x="967074" y="4231483"/>
                </a:cubicBezTo>
                <a:cubicBezTo>
                  <a:pt x="954730" y="4238417"/>
                  <a:pt x="945091" y="4248095"/>
                  <a:pt x="938157" y="4260516"/>
                </a:cubicBezTo>
                <a:cubicBezTo>
                  <a:pt x="931223" y="4272936"/>
                  <a:pt x="927755" y="4287071"/>
                  <a:pt x="927755" y="4302921"/>
                </a:cubicBezTo>
                <a:cubicBezTo>
                  <a:pt x="927755" y="4318770"/>
                  <a:pt x="931223" y="4332868"/>
                  <a:pt x="938157" y="4345212"/>
                </a:cubicBezTo>
                <a:cubicBezTo>
                  <a:pt x="945091" y="4357556"/>
                  <a:pt x="954768" y="4367196"/>
                  <a:pt x="967189" y="4374130"/>
                </a:cubicBezTo>
                <a:cubicBezTo>
                  <a:pt x="979610" y="4381064"/>
                  <a:pt x="993745" y="4384531"/>
                  <a:pt x="1009594" y="4384531"/>
                </a:cubicBezTo>
                <a:cubicBezTo>
                  <a:pt x="1023005" y="4384531"/>
                  <a:pt x="1035045" y="4381941"/>
                  <a:pt x="1045713" y="4376759"/>
                </a:cubicBezTo>
                <a:cubicBezTo>
                  <a:pt x="1056381" y="4371577"/>
                  <a:pt x="1065182" y="4364795"/>
                  <a:pt x="1072116" y="4356413"/>
                </a:cubicBezTo>
                <a:cubicBezTo>
                  <a:pt x="1079051" y="4348031"/>
                  <a:pt x="1083965" y="4338963"/>
                  <a:pt x="1086861" y="4329210"/>
                </a:cubicBezTo>
                <a:lnTo>
                  <a:pt x="1086861" y="4292862"/>
                </a:lnTo>
                <a:lnTo>
                  <a:pt x="1001822" y="4292862"/>
                </a:lnTo>
                <a:lnTo>
                  <a:pt x="1001822" y="4321666"/>
                </a:lnTo>
                <a:lnTo>
                  <a:pt x="1051428" y="4321666"/>
                </a:lnTo>
                <a:cubicBezTo>
                  <a:pt x="1048381" y="4330810"/>
                  <a:pt x="1043541" y="4337820"/>
                  <a:pt x="1036912" y="4342697"/>
                </a:cubicBezTo>
                <a:cubicBezTo>
                  <a:pt x="1030283" y="4347574"/>
                  <a:pt x="1022167" y="4350012"/>
                  <a:pt x="1012566" y="4350012"/>
                </a:cubicBezTo>
                <a:cubicBezTo>
                  <a:pt x="998546" y="4350012"/>
                  <a:pt x="987535" y="4345859"/>
                  <a:pt x="979533" y="4337554"/>
                </a:cubicBezTo>
                <a:cubicBezTo>
                  <a:pt x="971532" y="4329248"/>
                  <a:pt x="967532" y="4317704"/>
                  <a:pt x="967532" y="4302921"/>
                </a:cubicBezTo>
                <a:cubicBezTo>
                  <a:pt x="967532" y="4289052"/>
                  <a:pt x="971342" y="4277965"/>
                  <a:pt x="978962" y="4269659"/>
                </a:cubicBezTo>
                <a:cubicBezTo>
                  <a:pt x="986582" y="4261354"/>
                  <a:pt x="996716" y="4257201"/>
                  <a:pt x="1009365" y="4257201"/>
                </a:cubicBezTo>
                <a:cubicBezTo>
                  <a:pt x="1016681" y="4257201"/>
                  <a:pt x="1023044" y="4258611"/>
                  <a:pt x="1028454" y="4261430"/>
                </a:cubicBezTo>
                <a:cubicBezTo>
                  <a:pt x="1033864" y="4264249"/>
                  <a:pt x="1038017" y="4268326"/>
                  <a:pt x="1040912" y="4273660"/>
                </a:cubicBezTo>
                <a:lnTo>
                  <a:pt x="1084118" y="4273660"/>
                </a:lnTo>
                <a:cubicBezTo>
                  <a:pt x="1079851" y="4257201"/>
                  <a:pt x="1071126" y="4244323"/>
                  <a:pt x="1057943" y="4235027"/>
                </a:cubicBezTo>
                <a:cubicBezTo>
                  <a:pt x="1044761" y="4225730"/>
                  <a:pt x="1028568" y="4221082"/>
                  <a:pt x="1009365" y="4221082"/>
                </a:cubicBezTo>
                <a:close/>
                <a:moveTo>
                  <a:pt x="6374683" y="4216510"/>
                </a:moveTo>
                <a:lnTo>
                  <a:pt x="6374683" y="4252858"/>
                </a:lnTo>
                <a:lnTo>
                  <a:pt x="6397315" y="4252858"/>
                </a:lnTo>
                <a:lnTo>
                  <a:pt x="6397315" y="4383388"/>
                </a:lnTo>
                <a:lnTo>
                  <a:pt x="6438005" y="4383388"/>
                </a:lnTo>
                <a:lnTo>
                  <a:pt x="6438005" y="4216510"/>
                </a:lnTo>
                <a:close/>
                <a:moveTo>
                  <a:pt x="5789466" y="4216282"/>
                </a:moveTo>
                <a:lnTo>
                  <a:pt x="5789466" y="4315723"/>
                </a:lnTo>
                <a:lnTo>
                  <a:pt x="5827186" y="4315723"/>
                </a:lnTo>
                <a:cubicBezTo>
                  <a:pt x="5828253" y="4311608"/>
                  <a:pt x="5830462" y="4308293"/>
                  <a:pt x="5833815" y="4305779"/>
                </a:cubicBezTo>
                <a:cubicBezTo>
                  <a:pt x="5837167" y="4303264"/>
                  <a:pt x="5841435" y="4302007"/>
                  <a:pt x="5846617" y="4302007"/>
                </a:cubicBezTo>
                <a:cubicBezTo>
                  <a:pt x="5853627" y="4302007"/>
                  <a:pt x="5858961" y="4303988"/>
                  <a:pt x="5862618" y="4307950"/>
                </a:cubicBezTo>
                <a:cubicBezTo>
                  <a:pt x="5866277" y="4311912"/>
                  <a:pt x="5868105" y="4317627"/>
                  <a:pt x="5868105" y="4325095"/>
                </a:cubicBezTo>
                <a:cubicBezTo>
                  <a:pt x="5868105" y="4332715"/>
                  <a:pt x="5866353" y="4338811"/>
                  <a:pt x="5862847" y="4343383"/>
                </a:cubicBezTo>
                <a:cubicBezTo>
                  <a:pt x="5859342" y="4347955"/>
                  <a:pt x="5854008" y="4350241"/>
                  <a:pt x="5846845" y="4350241"/>
                </a:cubicBezTo>
                <a:cubicBezTo>
                  <a:pt x="5840749" y="4350241"/>
                  <a:pt x="5835949" y="4348679"/>
                  <a:pt x="5832444" y="4345555"/>
                </a:cubicBezTo>
                <a:cubicBezTo>
                  <a:pt x="5828940" y="4342431"/>
                  <a:pt x="5826729" y="4338506"/>
                  <a:pt x="5825815" y="4333782"/>
                </a:cubicBezTo>
                <a:lnTo>
                  <a:pt x="5787638" y="4333782"/>
                </a:lnTo>
                <a:cubicBezTo>
                  <a:pt x="5788095" y="4343535"/>
                  <a:pt x="5790763" y="4352146"/>
                  <a:pt x="5795639" y="4359614"/>
                </a:cubicBezTo>
                <a:cubicBezTo>
                  <a:pt x="5800516" y="4367081"/>
                  <a:pt x="5807450" y="4372911"/>
                  <a:pt x="5816442" y="4377102"/>
                </a:cubicBezTo>
                <a:cubicBezTo>
                  <a:pt x="5825433" y="4381293"/>
                  <a:pt x="5836024" y="4383388"/>
                  <a:pt x="5848217" y="4383388"/>
                </a:cubicBezTo>
                <a:cubicBezTo>
                  <a:pt x="5866505" y="4383388"/>
                  <a:pt x="5880678" y="4378169"/>
                  <a:pt x="5890737" y="4367729"/>
                </a:cubicBezTo>
                <a:cubicBezTo>
                  <a:pt x="5900795" y="4357290"/>
                  <a:pt x="5905824" y="4343154"/>
                  <a:pt x="5905824" y="4325324"/>
                </a:cubicBezTo>
                <a:cubicBezTo>
                  <a:pt x="5905824" y="4315723"/>
                  <a:pt x="5904072" y="4306807"/>
                  <a:pt x="5900566" y="4298577"/>
                </a:cubicBezTo>
                <a:cubicBezTo>
                  <a:pt x="5897061" y="4290348"/>
                  <a:pt x="5891537" y="4283642"/>
                  <a:pt x="5883993" y="4278461"/>
                </a:cubicBezTo>
                <a:cubicBezTo>
                  <a:pt x="5876449" y="4273279"/>
                  <a:pt x="5866963" y="4270688"/>
                  <a:pt x="5855533" y="4270688"/>
                </a:cubicBezTo>
                <a:cubicBezTo>
                  <a:pt x="5849131" y="4270688"/>
                  <a:pt x="5843188" y="4271755"/>
                  <a:pt x="5837701" y="4273889"/>
                </a:cubicBezTo>
                <a:cubicBezTo>
                  <a:pt x="5832215" y="4276022"/>
                  <a:pt x="5827948" y="4278766"/>
                  <a:pt x="5824900" y="4282118"/>
                </a:cubicBezTo>
                <a:lnTo>
                  <a:pt x="5824900" y="4250571"/>
                </a:lnTo>
                <a:lnTo>
                  <a:pt x="5896223" y="4250571"/>
                </a:lnTo>
                <a:lnTo>
                  <a:pt x="5896223" y="4216282"/>
                </a:lnTo>
                <a:close/>
                <a:moveTo>
                  <a:pt x="5935009" y="4214224"/>
                </a:moveTo>
                <a:lnTo>
                  <a:pt x="5935009" y="4383388"/>
                </a:lnTo>
                <a:lnTo>
                  <a:pt x="5974099" y="4383388"/>
                </a:lnTo>
                <a:lnTo>
                  <a:pt x="5974099" y="4365557"/>
                </a:lnTo>
                <a:cubicBezTo>
                  <a:pt x="5977909" y="4371501"/>
                  <a:pt x="5983167" y="4376263"/>
                  <a:pt x="5989873" y="4379845"/>
                </a:cubicBezTo>
                <a:cubicBezTo>
                  <a:pt x="5996578" y="4383426"/>
                  <a:pt x="6004427" y="4385217"/>
                  <a:pt x="6013419" y="4385217"/>
                </a:cubicBezTo>
                <a:cubicBezTo>
                  <a:pt x="6023934" y="4385217"/>
                  <a:pt x="6033459" y="4382512"/>
                  <a:pt x="6041993" y="4377102"/>
                </a:cubicBezTo>
                <a:cubicBezTo>
                  <a:pt x="6050528" y="4371691"/>
                  <a:pt x="6057271" y="4363995"/>
                  <a:pt x="6062225" y="4354013"/>
                </a:cubicBezTo>
                <a:cubicBezTo>
                  <a:pt x="6067178" y="4344031"/>
                  <a:pt x="6069654" y="4332486"/>
                  <a:pt x="6069654" y="4319380"/>
                </a:cubicBezTo>
                <a:cubicBezTo>
                  <a:pt x="6069654" y="4306274"/>
                  <a:pt x="6067178" y="4294768"/>
                  <a:pt x="6062225" y="4284861"/>
                </a:cubicBezTo>
                <a:cubicBezTo>
                  <a:pt x="6057271" y="4274955"/>
                  <a:pt x="6050528" y="4267335"/>
                  <a:pt x="6041993" y="4262002"/>
                </a:cubicBezTo>
                <a:cubicBezTo>
                  <a:pt x="6033459" y="4256668"/>
                  <a:pt x="6023934" y="4254001"/>
                  <a:pt x="6013419" y="4254001"/>
                </a:cubicBezTo>
                <a:cubicBezTo>
                  <a:pt x="6004579" y="4254001"/>
                  <a:pt x="5996730" y="4255829"/>
                  <a:pt x="5989873" y="4259487"/>
                </a:cubicBezTo>
                <a:cubicBezTo>
                  <a:pt x="5983014" y="4263144"/>
                  <a:pt x="5977757" y="4267945"/>
                  <a:pt x="5974099" y="4273889"/>
                </a:cubicBezTo>
                <a:lnTo>
                  <a:pt x="5974099" y="4214224"/>
                </a:lnTo>
                <a:close/>
                <a:moveTo>
                  <a:pt x="4906308" y="4214224"/>
                </a:moveTo>
                <a:lnTo>
                  <a:pt x="4906308" y="4383388"/>
                </a:lnTo>
                <a:lnTo>
                  <a:pt x="4945399" y="4383388"/>
                </a:lnTo>
                <a:lnTo>
                  <a:pt x="4945399" y="4314122"/>
                </a:lnTo>
                <a:cubicBezTo>
                  <a:pt x="4945399" y="4305588"/>
                  <a:pt x="4947609" y="4298959"/>
                  <a:pt x="4952028" y="4294234"/>
                </a:cubicBezTo>
                <a:cubicBezTo>
                  <a:pt x="4956449" y="4289510"/>
                  <a:pt x="4962392" y="4287148"/>
                  <a:pt x="4969860" y="4287148"/>
                </a:cubicBezTo>
                <a:cubicBezTo>
                  <a:pt x="4977326" y="4287148"/>
                  <a:pt x="4983270" y="4289510"/>
                  <a:pt x="4987691" y="4294234"/>
                </a:cubicBezTo>
                <a:cubicBezTo>
                  <a:pt x="4992110" y="4298959"/>
                  <a:pt x="4994319" y="4305588"/>
                  <a:pt x="4994319" y="4314122"/>
                </a:cubicBezTo>
                <a:lnTo>
                  <a:pt x="4994319" y="4383388"/>
                </a:lnTo>
                <a:lnTo>
                  <a:pt x="5033182" y="4383388"/>
                </a:lnTo>
                <a:lnTo>
                  <a:pt x="5033182" y="4308865"/>
                </a:lnTo>
                <a:cubicBezTo>
                  <a:pt x="5033182" y="4291948"/>
                  <a:pt x="5028762" y="4278651"/>
                  <a:pt x="5019923" y="4268974"/>
                </a:cubicBezTo>
                <a:cubicBezTo>
                  <a:pt x="5011083" y="4259296"/>
                  <a:pt x="4999349" y="4254458"/>
                  <a:pt x="4984718" y="4254458"/>
                </a:cubicBezTo>
                <a:cubicBezTo>
                  <a:pt x="4976184" y="4254458"/>
                  <a:pt x="4968487" y="4256134"/>
                  <a:pt x="4961630" y="4259487"/>
                </a:cubicBezTo>
                <a:cubicBezTo>
                  <a:pt x="4954772" y="4262840"/>
                  <a:pt x="4949363" y="4267335"/>
                  <a:pt x="4945399" y="4272974"/>
                </a:cubicBezTo>
                <a:lnTo>
                  <a:pt x="4945399" y="4214224"/>
                </a:lnTo>
                <a:close/>
                <a:moveTo>
                  <a:pt x="3679641" y="4214224"/>
                </a:moveTo>
                <a:lnTo>
                  <a:pt x="3679641" y="4273432"/>
                </a:lnTo>
                <a:cubicBezTo>
                  <a:pt x="3675679" y="4267488"/>
                  <a:pt x="3670231" y="4262763"/>
                  <a:pt x="3663297" y="4259258"/>
                </a:cubicBezTo>
                <a:cubicBezTo>
                  <a:pt x="3656363" y="4255753"/>
                  <a:pt x="3648704" y="4254001"/>
                  <a:pt x="3640322" y="4254001"/>
                </a:cubicBezTo>
                <a:cubicBezTo>
                  <a:pt x="3629807" y="4254001"/>
                  <a:pt x="3620282" y="4256668"/>
                  <a:pt x="3611746" y="4262002"/>
                </a:cubicBezTo>
                <a:cubicBezTo>
                  <a:pt x="3603213" y="4267335"/>
                  <a:pt x="3596469" y="4274955"/>
                  <a:pt x="3591515" y="4284861"/>
                </a:cubicBezTo>
                <a:cubicBezTo>
                  <a:pt x="3586563" y="4294768"/>
                  <a:pt x="3584087" y="4306274"/>
                  <a:pt x="3584087" y="4319380"/>
                </a:cubicBezTo>
                <a:cubicBezTo>
                  <a:pt x="3584087" y="4332486"/>
                  <a:pt x="3586563" y="4344031"/>
                  <a:pt x="3591515" y="4354013"/>
                </a:cubicBezTo>
                <a:cubicBezTo>
                  <a:pt x="3596469" y="4363995"/>
                  <a:pt x="3603213" y="4371691"/>
                  <a:pt x="3611746" y="4377102"/>
                </a:cubicBezTo>
                <a:cubicBezTo>
                  <a:pt x="3620282" y="4382512"/>
                  <a:pt x="3629807" y="4385217"/>
                  <a:pt x="3640322" y="4385217"/>
                </a:cubicBezTo>
                <a:cubicBezTo>
                  <a:pt x="3649313" y="4385217"/>
                  <a:pt x="3657200" y="4383388"/>
                  <a:pt x="3663982" y="4379731"/>
                </a:cubicBezTo>
                <a:cubicBezTo>
                  <a:pt x="3670764" y="4376073"/>
                  <a:pt x="3675984" y="4371196"/>
                  <a:pt x="3679641" y="4365100"/>
                </a:cubicBezTo>
                <a:lnTo>
                  <a:pt x="3679641" y="4383388"/>
                </a:lnTo>
                <a:lnTo>
                  <a:pt x="3718732" y="4383388"/>
                </a:lnTo>
                <a:lnTo>
                  <a:pt x="3718732" y="4214224"/>
                </a:lnTo>
                <a:close/>
                <a:moveTo>
                  <a:pt x="3306110" y="4214224"/>
                </a:moveTo>
                <a:lnTo>
                  <a:pt x="3306110" y="4383388"/>
                </a:lnTo>
                <a:lnTo>
                  <a:pt x="3345201" y="4383388"/>
                </a:lnTo>
                <a:lnTo>
                  <a:pt x="3345201" y="4329896"/>
                </a:lnTo>
                <a:lnTo>
                  <a:pt x="3384063" y="4383388"/>
                </a:lnTo>
                <a:lnTo>
                  <a:pt x="3432526" y="4383388"/>
                </a:lnTo>
                <a:lnTo>
                  <a:pt x="3379034" y="4319837"/>
                </a:lnTo>
                <a:lnTo>
                  <a:pt x="3432069" y="4255829"/>
                </a:lnTo>
                <a:lnTo>
                  <a:pt x="3383835" y="4255829"/>
                </a:lnTo>
                <a:lnTo>
                  <a:pt x="3345201" y="4307721"/>
                </a:lnTo>
                <a:lnTo>
                  <a:pt x="3345201" y="4214224"/>
                </a:lnTo>
                <a:close/>
                <a:moveTo>
                  <a:pt x="3020360" y="4214224"/>
                </a:moveTo>
                <a:lnTo>
                  <a:pt x="3020360" y="4383388"/>
                </a:lnTo>
                <a:lnTo>
                  <a:pt x="3059451" y="4383388"/>
                </a:lnTo>
                <a:lnTo>
                  <a:pt x="3059451" y="4214224"/>
                </a:lnTo>
                <a:close/>
                <a:moveTo>
                  <a:pt x="1648761" y="4214224"/>
                </a:moveTo>
                <a:lnTo>
                  <a:pt x="1648761" y="4383388"/>
                </a:lnTo>
                <a:lnTo>
                  <a:pt x="1687851" y="4383388"/>
                </a:lnTo>
                <a:lnTo>
                  <a:pt x="1687851" y="4314122"/>
                </a:lnTo>
                <a:cubicBezTo>
                  <a:pt x="1687851" y="4305588"/>
                  <a:pt x="1690061" y="4298959"/>
                  <a:pt x="1694480" y="4294234"/>
                </a:cubicBezTo>
                <a:cubicBezTo>
                  <a:pt x="1698901" y="4289510"/>
                  <a:pt x="1704844" y="4287148"/>
                  <a:pt x="1712311" y="4287148"/>
                </a:cubicBezTo>
                <a:cubicBezTo>
                  <a:pt x="1719779" y="4287148"/>
                  <a:pt x="1725722" y="4289510"/>
                  <a:pt x="1730142" y="4294234"/>
                </a:cubicBezTo>
                <a:cubicBezTo>
                  <a:pt x="1734562" y="4298959"/>
                  <a:pt x="1736771" y="4305588"/>
                  <a:pt x="1736771" y="4314122"/>
                </a:cubicBezTo>
                <a:lnTo>
                  <a:pt x="1736771" y="4383388"/>
                </a:lnTo>
                <a:lnTo>
                  <a:pt x="1775634" y="4383388"/>
                </a:lnTo>
                <a:lnTo>
                  <a:pt x="1775634" y="4308865"/>
                </a:lnTo>
                <a:cubicBezTo>
                  <a:pt x="1775634" y="4291948"/>
                  <a:pt x="1771214" y="4278651"/>
                  <a:pt x="1762375" y="4268974"/>
                </a:cubicBezTo>
                <a:cubicBezTo>
                  <a:pt x="1753535" y="4259296"/>
                  <a:pt x="1741801" y="4254458"/>
                  <a:pt x="1727170" y="4254458"/>
                </a:cubicBezTo>
                <a:cubicBezTo>
                  <a:pt x="1718636" y="4254458"/>
                  <a:pt x="1710939" y="4256134"/>
                  <a:pt x="1704082" y="4259487"/>
                </a:cubicBezTo>
                <a:cubicBezTo>
                  <a:pt x="1697224" y="4262840"/>
                  <a:pt x="1691814" y="4267335"/>
                  <a:pt x="1687851" y="4272974"/>
                </a:cubicBezTo>
                <a:lnTo>
                  <a:pt x="1687851" y="4214224"/>
                </a:lnTo>
                <a:close/>
                <a:moveTo>
                  <a:pt x="6290176" y="4213081"/>
                </a:moveTo>
                <a:cubicBezTo>
                  <a:pt x="6277528" y="4213081"/>
                  <a:pt x="6266860" y="4215100"/>
                  <a:pt x="6258173" y="4219139"/>
                </a:cubicBezTo>
                <a:cubicBezTo>
                  <a:pt x="6249486" y="4223178"/>
                  <a:pt x="6243009" y="4228588"/>
                  <a:pt x="6238742" y="4235370"/>
                </a:cubicBezTo>
                <a:cubicBezTo>
                  <a:pt x="6234475" y="4242152"/>
                  <a:pt x="6232341" y="4249657"/>
                  <a:pt x="6232341" y="4257887"/>
                </a:cubicBezTo>
                <a:cubicBezTo>
                  <a:pt x="6232341" y="4274194"/>
                  <a:pt x="6239504" y="4286157"/>
                  <a:pt x="6253829" y="4293777"/>
                </a:cubicBezTo>
                <a:cubicBezTo>
                  <a:pt x="6245752" y="4297587"/>
                  <a:pt x="6239504" y="4302959"/>
                  <a:pt x="6235084" y="4309893"/>
                </a:cubicBezTo>
                <a:cubicBezTo>
                  <a:pt x="6230664" y="4316828"/>
                  <a:pt x="6228455" y="4325019"/>
                  <a:pt x="6228455" y="4334468"/>
                </a:cubicBezTo>
                <a:cubicBezTo>
                  <a:pt x="6228455" y="4345288"/>
                  <a:pt x="6231198" y="4354623"/>
                  <a:pt x="6236684" y="4362471"/>
                </a:cubicBezTo>
                <a:cubicBezTo>
                  <a:pt x="6242171" y="4370320"/>
                  <a:pt x="6249601" y="4376302"/>
                  <a:pt x="6258973" y="4380417"/>
                </a:cubicBezTo>
                <a:cubicBezTo>
                  <a:pt x="6268345" y="4384531"/>
                  <a:pt x="6278747" y="4386589"/>
                  <a:pt x="6290176" y="4386589"/>
                </a:cubicBezTo>
                <a:cubicBezTo>
                  <a:pt x="6301607" y="4386589"/>
                  <a:pt x="6312008" y="4384531"/>
                  <a:pt x="6321380" y="4380417"/>
                </a:cubicBezTo>
                <a:cubicBezTo>
                  <a:pt x="6330753" y="4376302"/>
                  <a:pt x="6338183" y="4370320"/>
                  <a:pt x="6343670" y="4362471"/>
                </a:cubicBezTo>
                <a:cubicBezTo>
                  <a:pt x="6349155" y="4354623"/>
                  <a:pt x="6351899" y="4345288"/>
                  <a:pt x="6351899" y="4334468"/>
                </a:cubicBezTo>
                <a:cubicBezTo>
                  <a:pt x="6351899" y="4325171"/>
                  <a:pt x="6349690" y="4317056"/>
                  <a:pt x="6345269" y="4310122"/>
                </a:cubicBezTo>
                <a:cubicBezTo>
                  <a:pt x="6340849" y="4303188"/>
                  <a:pt x="6334525" y="4297739"/>
                  <a:pt x="6326295" y="4293777"/>
                </a:cubicBezTo>
                <a:cubicBezTo>
                  <a:pt x="6332849" y="4290272"/>
                  <a:pt x="6338069" y="4285471"/>
                  <a:pt x="6341955" y="4279375"/>
                </a:cubicBezTo>
                <a:cubicBezTo>
                  <a:pt x="6345841" y="4273279"/>
                  <a:pt x="6347784" y="4266116"/>
                  <a:pt x="6347784" y="4257887"/>
                </a:cubicBezTo>
                <a:cubicBezTo>
                  <a:pt x="6347784" y="4249657"/>
                  <a:pt x="6345651" y="4242152"/>
                  <a:pt x="6341383" y="4235370"/>
                </a:cubicBezTo>
                <a:cubicBezTo>
                  <a:pt x="6337117" y="4228588"/>
                  <a:pt x="6330677" y="4223178"/>
                  <a:pt x="6322066" y="4219139"/>
                </a:cubicBezTo>
                <a:cubicBezTo>
                  <a:pt x="6313456" y="4215100"/>
                  <a:pt x="6302826" y="4213081"/>
                  <a:pt x="6290176" y="4213081"/>
                </a:cubicBezTo>
                <a:close/>
                <a:moveTo>
                  <a:pt x="6939629" y="4212852"/>
                </a:moveTo>
                <a:cubicBezTo>
                  <a:pt x="6929114" y="4212852"/>
                  <a:pt x="6919551" y="4214910"/>
                  <a:pt x="6910941" y="4219025"/>
                </a:cubicBezTo>
                <a:cubicBezTo>
                  <a:pt x="6902330" y="4223140"/>
                  <a:pt x="6895395" y="4229540"/>
                  <a:pt x="6890138" y="4238227"/>
                </a:cubicBezTo>
                <a:cubicBezTo>
                  <a:pt x="6884880" y="4246914"/>
                  <a:pt x="6882098" y="4257734"/>
                  <a:pt x="6881793" y="4270688"/>
                </a:cubicBezTo>
                <a:lnTo>
                  <a:pt x="6919512" y="4270688"/>
                </a:lnTo>
                <a:cubicBezTo>
                  <a:pt x="6919512" y="4262763"/>
                  <a:pt x="6921151" y="4256629"/>
                  <a:pt x="6924427" y="4252286"/>
                </a:cubicBezTo>
                <a:cubicBezTo>
                  <a:pt x="6927704" y="4247942"/>
                  <a:pt x="6932238" y="4245771"/>
                  <a:pt x="6938030" y="4245771"/>
                </a:cubicBezTo>
                <a:cubicBezTo>
                  <a:pt x="6943821" y="4245771"/>
                  <a:pt x="6948164" y="4247524"/>
                  <a:pt x="6951059" y="4251029"/>
                </a:cubicBezTo>
                <a:cubicBezTo>
                  <a:pt x="6953955" y="4254534"/>
                  <a:pt x="6955403" y="4259411"/>
                  <a:pt x="6955403" y="4265659"/>
                </a:cubicBezTo>
                <a:cubicBezTo>
                  <a:pt x="6955403" y="4273889"/>
                  <a:pt x="6952431" y="4282347"/>
                  <a:pt x="6946488" y="4291034"/>
                </a:cubicBezTo>
                <a:cubicBezTo>
                  <a:pt x="6940544" y="4299720"/>
                  <a:pt x="6933267" y="4308026"/>
                  <a:pt x="6924656" y="4315951"/>
                </a:cubicBezTo>
                <a:cubicBezTo>
                  <a:pt x="6916045" y="4323876"/>
                  <a:pt x="6904273" y="4334010"/>
                  <a:pt x="6889338" y="4346355"/>
                </a:cubicBezTo>
                <a:cubicBezTo>
                  <a:pt x="6889795" y="4346050"/>
                  <a:pt x="6887432" y="4347955"/>
                  <a:pt x="6882251" y="4352070"/>
                </a:cubicBezTo>
                <a:lnTo>
                  <a:pt x="6882251" y="4381102"/>
                </a:lnTo>
                <a:lnTo>
                  <a:pt x="6997008" y="4381102"/>
                </a:lnTo>
                <a:lnTo>
                  <a:pt x="6997008" y="4349327"/>
                </a:lnTo>
                <a:lnTo>
                  <a:pt x="6935286" y="4349327"/>
                </a:lnTo>
                <a:cubicBezTo>
                  <a:pt x="6952507" y="4336068"/>
                  <a:pt x="6966680" y="4322466"/>
                  <a:pt x="6977805" y="4308522"/>
                </a:cubicBezTo>
                <a:cubicBezTo>
                  <a:pt x="6988931" y="4294577"/>
                  <a:pt x="6994493" y="4279451"/>
                  <a:pt x="6994493" y="4263144"/>
                </a:cubicBezTo>
                <a:cubicBezTo>
                  <a:pt x="6994493" y="4248209"/>
                  <a:pt x="6989884" y="4236094"/>
                  <a:pt x="6980663" y="4226797"/>
                </a:cubicBezTo>
                <a:cubicBezTo>
                  <a:pt x="6971443" y="4217501"/>
                  <a:pt x="6957765" y="4212852"/>
                  <a:pt x="6939629" y="4212852"/>
                </a:cubicBezTo>
                <a:close/>
                <a:moveTo>
                  <a:pt x="6663405" y="4212852"/>
                </a:moveTo>
                <a:cubicBezTo>
                  <a:pt x="6652889" y="4212852"/>
                  <a:pt x="6643326" y="4214910"/>
                  <a:pt x="6634715" y="4219025"/>
                </a:cubicBezTo>
                <a:cubicBezTo>
                  <a:pt x="6626104" y="4223140"/>
                  <a:pt x="6619170" y="4229540"/>
                  <a:pt x="6613912" y="4238227"/>
                </a:cubicBezTo>
                <a:cubicBezTo>
                  <a:pt x="6608655" y="4246914"/>
                  <a:pt x="6605873" y="4257734"/>
                  <a:pt x="6605568" y="4270688"/>
                </a:cubicBezTo>
                <a:lnTo>
                  <a:pt x="6643287" y="4270688"/>
                </a:lnTo>
                <a:cubicBezTo>
                  <a:pt x="6643287" y="4262763"/>
                  <a:pt x="6644926" y="4256629"/>
                  <a:pt x="6648202" y="4252286"/>
                </a:cubicBezTo>
                <a:cubicBezTo>
                  <a:pt x="6651479" y="4247942"/>
                  <a:pt x="6656013" y="4245771"/>
                  <a:pt x="6661804" y="4245771"/>
                </a:cubicBezTo>
                <a:cubicBezTo>
                  <a:pt x="6667595" y="4245771"/>
                  <a:pt x="6671939" y="4247524"/>
                  <a:pt x="6674835" y="4251029"/>
                </a:cubicBezTo>
                <a:cubicBezTo>
                  <a:pt x="6677731" y="4254534"/>
                  <a:pt x="6679178" y="4259411"/>
                  <a:pt x="6679178" y="4265659"/>
                </a:cubicBezTo>
                <a:cubicBezTo>
                  <a:pt x="6679178" y="4273889"/>
                  <a:pt x="6676206" y="4282347"/>
                  <a:pt x="6670263" y="4291034"/>
                </a:cubicBezTo>
                <a:cubicBezTo>
                  <a:pt x="6664319" y="4299720"/>
                  <a:pt x="6657042" y="4308026"/>
                  <a:pt x="6648431" y="4315951"/>
                </a:cubicBezTo>
                <a:cubicBezTo>
                  <a:pt x="6639820" y="4323876"/>
                  <a:pt x="6628048" y="4334010"/>
                  <a:pt x="6613113" y="4346355"/>
                </a:cubicBezTo>
                <a:cubicBezTo>
                  <a:pt x="6613569" y="4346050"/>
                  <a:pt x="6611208" y="4347955"/>
                  <a:pt x="6606027" y="4352070"/>
                </a:cubicBezTo>
                <a:lnTo>
                  <a:pt x="6606027" y="4381102"/>
                </a:lnTo>
                <a:lnTo>
                  <a:pt x="6720783" y="4381102"/>
                </a:lnTo>
                <a:lnTo>
                  <a:pt x="6720783" y="4349327"/>
                </a:lnTo>
                <a:lnTo>
                  <a:pt x="6659061" y="4349327"/>
                </a:lnTo>
                <a:cubicBezTo>
                  <a:pt x="6676282" y="4336068"/>
                  <a:pt x="6690455" y="4322466"/>
                  <a:pt x="6701580" y="4308522"/>
                </a:cubicBezTo>
                <a:cubicBezTo>
                  <a:pt x="6712706" y="4294577"/>
                  <a:pt x="6718268" y="4279451"/>
                  <a:pt x="6718268" y="4263144"/>
                </a:cubicBezTo>
                <a:cubicBezTo>
                  <a:pt x="6718268" y="4248209"/>
                  <a:pt x="6713658" y="4236094"/>
                  <a:pt x="6704438" y="4226797"/>
                </a:cubicBezTo>
                <a:cubicBezTo>
                  <a:pt x="6695218" y="4217501"/>
                  <a:pt x="6681540" y="4212852"/>
                  <a:pt x="6663405" y="4212852"/>
                </a:cubicBezTo>
                <a:close/>
                <a:moveTo>
                  <a:pt x="6799727" y="4212624"/>
                </a:moveTo>
                <a:cubicBezTo>
                  <a:pt x="6787991" y="4212624"/>
                  <a:pt x="6777819" y="4214910"/>
                  <a:pt x="6769209" y="4219482"/>
                </a:cubicBezTo>
                <a:cubicBezTo>
                  <a:pt x="6760598" y="4224054"/>
                  <a:pt x="6753968" y="4230531"/>
                  <a:pt x="6749320" y="4238913"/>
                </a:cubicBezTo>
                <a:cubicBezTo>
                  <a:pt x="6744671" y="4247295"/>
                  <a:pt x="6742348" y="4257125"/>
                  <a:pt x="6742348" y="4268402"/>
                </a:cubicBezTo>
                <a:cubicBezTo>
                  <a:pt x="6742348" y="4279832"/>
                  <a:pt x="6744519" y="4289548"/>
                  <a:pt x="6748862" y="4297549"/>
                </a:cubicBezTo>
                <a:cubicBezTo>
                  <a:pt x="6753206" y="4305550"/>
                  <a:pt x="6759188" y="4311570"/>
                  <a:pt x="6766808" y="4315608"/>
                </a:cubicBezTo>
                <a:cubicBezTo>
                  <a:pt x="6774428" y="4319647"/>
                  <a:pt x="6783114" y="4321666"/>
                  <a:pt x="6792868" y="4321666"/>
                </a:cubicBezTo>
                <a:cubicBezTo>
                  <a:pt x="6800031" y="4321666"/>
                  <a:pt x="6806508" y="4320371"/>
                  <a:pt x="6812299" y="4317780"/>
                </a:cubicBezTo>
                <a:cubicBezTo>
                  <a:pt x="6818090" y="4315189"/>
                  <a:pt x="6822662" y="4311532"/>
                  <a:pt x="6826015" y="4306807"/>
                </a:cubicBezTo>
                <a:cubicBezTo>
                  <a:pt x="6826015" y="4322961"/>
                  <a:pt x="6824339" y="4334620"/>
                  <a:pt x="6820986" y="4341783"/>
                </a:cubicBezTo>
                <a:cubicBezTo>
                  <a:pt x="6817633" y="4348946"/>
                  <a:pt x="6811918" y="4352527"/>
                  <a:pt x="6803841" y="4352527"/>
                </a:cubicBezTo>
                <a:cubicBezTo>
                  <a:pt x="6792107" y="4352527"/>
                  <a:pt x="6785096" y="4346507"/>
                  <a:pt x="6782810" y="4334468"/>
                </a:cubicBezTo>
                <a:lnTo>
                  <a:pt x="6746691" y="4334468"/>
                </a:lnTo>
                <a:cubicBezTo>
                  <a:pt x="6747300" y="4343459"/>
                  <a:pt x="6749777" y="4351689"/>
                  <a:pt x="6754121" y="4359157"/>
                </a:cubicBezTo>
                <a:cubicBezTo>
                  <a:pt x="6758464" y="4366624"/>
                  <a:pt x="6764712" y="4372644"/>
                  <a:pt x="6772866" y="4377216"/>
                </a:cubicBezTo>
                <a:cubicBezTo>
                  <a:pt x="6781019" y="4381788"/>
                  <a:pt x="6790887" y="4384074"/>
                  <a:pt x="6802470" y="4384074"/>
                </a:cubicBezTo>
                <a:cubicBezTo>
                  <a:pt x="6817099" y="4384074"/>
                  <a:pt x="6828644" y="4380721"/>
                  <a:pt x="6837102" y="4374016"/>
                </a:cubicBezTo>
                <a:cubicBezTo>
                  <a:pt x="6845561" y="4367310"/>
                  <a:pt x="6851580" y="4357518"/>
                  <a:pt x="6855162" y="4344640"/>
                </a:cubicBezTo>
                <a:cubicBezTo>
                  <a:pt x="6858743" y="4331763"/>
                  <a:pt x="6860533" y="4315418"/>
                  <a:pt x="6860533" y="4295606"/>
                </a:cubicBezTo>
                <a:cubicBezTo>
                  <a:pt x="6860533" y="4268326"/>
                  <a:pt x="6856038" y="4247676"/>
                  <a:pt x="6847047" y="4233655"/>
                </a:cubicBezTo>
                <a:cubicBezTo>
                  <a:pt x="6838055" y="4219634"/>
                  <a:pt x="6822281" y="4212624"/>
                  <a:pt x="6799727" y="4212624"/>
                </a:cubicBezTo>
                <a:close/>
                <a:moveTo>
                  <a:pt x="6523501" y="4212624"/>
                </a:moveTo>
                <a:cubicBezTo>
                  <a:pt x="6511767" y="4212624"/>
                  <a:pt x="6501594" y="4214910"/>
                  <a:pt x="6492984" y="4219482"/>
                </a:cubicBezTo>
                <a:cubicBezTo>
                  <a:pt x="6484372" y="4224054"/>
                  <a:pt x="6477743" y="4230531"/>
                  <a:pt x="6473095" y="4238913"/>
                </a:cubicBezTo>
                <a:cubicBezTo>
                  <a:pt x="6468447" y="4247295"/>
                  <a:pt x="6466123" y="4257125"/>
                  <a:pt x="6466123" y="4268402"/>
                </a:cubicBezTo>
                <a:cubicBezTo>
                  <a:pt x="6466123" y="4279832"/>
                  <a:pt x="6468294" y="4289548"/>
                  <a:pt x="6472638" y="4297549"/>
                </a:cubicBezTo>
                <a:cubicBezTo>
                  <a:pt x="6476981" y="4305550"/>
                  <a:pt x="6482964" y="4311570"/>
                  <a:pt x="6490583" y="4315608"/>
                </a:cubicBezTo>
                <a:cubicBezTo>
                  <a:pt x="6498203" y="4319647"/>
                  <a:pt x="6506889" y="4321666"/>
                  <a:pt x="6516643" y="4321666"/>
                </a:cubicBezTo>
                <a:cubicBezTo>
                  <a:pt x="6523806" y="4321666"/>
                  <a:pt x="6530283" y="4320371"/>
                  <a:pt x="6536074" y="4317780"/>
                </a:cubicBezTo>
                <a:cubicBezTo>
                  <a:pt x="6541865" y="4315189"/>
                  <a:pt x="6546438" y="4311532"/>
                  <a:pt x="6549790" y="4306807"/>
                </a:cubicBezTo>
                <a:cubicBezTo>
                  <a:pt x="6549790" y="4322961"/>
                  <a:pt x="6548114" y="4334620"/>
                  <a:pt x="6544761" y="4341783"/>
                </a:cubicBezTo>
                <a:cubicBezTo>
                  <a:pt x="6541408" y="4348946"/>
                  <a:pt x="6535693" y="4352527"/>
                  <a:pt x="6527617" y="4352527"/>
                </a:cubicBezTo>
                <a:cubicBezTo>
                  <a:pt x="6515881" y="4352527"/>
                  <a:pt x="6508871" y="4346507"/>
                  <a:pt x="6506585" y="4334468"/>
                </a:cubicBezTo>
                <a:lnTo>
                  <a:pt x="6470466" y="4334468"/>
                </a:lnTo>
                <a:cubicBezTo>
                  <a:pt x="6471076" y="4343459"/>
                  <a:pt x="6473552" y="4351689"/>
                  <a:pt x="6477895" y="4359157"/>
                </a:cubicBezTo>
                <a:cubicBezTo>
                  <a:pt x="6482239" y="4366624"/>
                  <a:pt x="6488487" y="4372644"/>
                  <a:pt x="6496641" y="4377216"/>
                </a:cubicBezTo>
                <a:cubicBezTo>
                  <a:pt x="6504794" y="4381788"/>
                  <a:pt x="6514662" y="4384074"/>
                  <a:pt x="6526244" y="4384074"/>
                </a:cubicBezTo>
                <a:cubicBezTo>
                  <a:pt x="6540874" y="4384074"/>
                  <a:pt x="6552420" y="4380721"/>
                  <a:pt x="6560877" y="4374016"/>
                </a:cubicBezTo>
                <a:cubicBezTo>
                  <a:pt x="6569336" y="4367310"/>
                  <a:pt x="6575355" y="4357518"/>
                  <a:pt x="6578937" y="4344640"/>
                </a:cubicBezTo>
                <a:cubicBezTo>
                  <a:pt x="6582518" y="4331763"/>
                  <a:pt x="6584309" y="4315418"/>
                  <a:pt x="6584309" y="4295606"/>
                </a:cubicBezTo>
                <a:cubicBezTo>
                  <a:pt x="6584309" y="4268326"/>
                  <a:pt x="6579813" y="4247676"/>
                  <a:pt x="6570822" y="4233655"/>
                </a:cubicBezTo>
                <a:cubicBezTo>
                  <a:pt x="6561830" y="4219634"/>
                  <a:pt x="6546056" y="4212624"/>
                  <a:pt x="6523501" y="4212624"/>
                </a:cubicBezTo>
                <a:close/>
                <a:moveTo>
                  <a:pt x="6142501" y="4212624"/>
                </a:moveTo>
                <a:cubicBezTo>
                  <a:pt x="6130766" y="4212624"/>
                  <a:pt x="6120594" y="4214910"/>
                  <a:pt x="6111984" y="4219482"/>
                </a:cubicBezTo>
                <a:cubicBezTo>
                  <a:pt x="6103372" y="4224054"/>
                  <a:pt x="6096743" y="4230531"/>
                  <a:pt x="6092095" y="4238913"/>
                </a:cubicBezTo>
                <a:cubicBezTo>
                  <a:pt x="6087446" y="4247295"/>
                  <a:pt x="6085123" y="4257125"/>
                  <a:pt x="6085123" y="4268402"/>
                </a:cubicBezTo>
                <a:cubicBezTo>
                  <a:pt x="6085123" y="4279832"/>
                  <a:pt x="6087295" y="4289548"/>
                  <a:pt x="6091637" y="4297549"/>
                </a:cubicBezTo>
                <a:cubicBezTo>
                  <a:pt x="6095981" y="4305550"/>
                  <a:pt x="6101963" y="4311570"/>
                  <a:pt x="6109583" y="4315608"/>
                </a:cubicBezTo>
                <a:cubicBezTo>
                  <a:pt x="6117203" y="4319647"/>
                  <a:pt x="6125889" y="4321666"/>
                  <a:pt x="6135643" y="4321666"/>
                </a:cubicBezTo>
                <a:cubicBezTo>
                  <a:pt x="6142806" y="4321666"/>
                  <a:pt x="6149283" y="4320371"/>
                  <a:pt x="6155074" y="4317780"/>
                </a:cubicBezTo>
                <a:cubicBezTo>
                  <a:pt x="6160866" y="4315189"/>
                  <a:pt x="6165439" y="4311532"/>
                  <a:pt x="6168791" y="4306807"/>
                </a:cubicBezTo>
                <a:cubicBezTo>
                  <a:pt x="6168791" y="4322961"/>
                  <a:pt x="6167114" y="4334620"/>
                  <a:pt x="6163761" y="4341783"/>
                </a:cubicBezTo>
                <a:cubicBezTo>
                  <a:pt x="6160409" y="4348946"/>
                  <a:pt x="6154693" y="4352527"/>
                  <a:pt x="6146616" y="4352527"/>
                </a:cubicBezTo>
                <a:cubicBezTo>
                  <a:pt x="6134882" y="4352527"/>
                  <a:pt x="6127871" y="4346507"/>
                  <a:pt x="6125585" y="4334468"/>
                </a:cubicBezTo>
                <a:lnTo>
                  <a:pt x="6089467" y="4334468"/>
                </a:lnTo>
                <a:cubicBezTo>
                  <a:pt x="6090076" y="4343459"/>
                  <a:pt x="6092552" y="4351689"/>
                  <a:pt x="6096895" y="4359157"/>
                </a:cubicBezTo>
                <a:cubicBezTo>
                  <a:pt x="6101239" y="4366624"/>
                  <a:pt x="6107487" y="4372644"/>
                  <a:pt x="6115641" y="4377216"/>
                </a:cubicBezTo>
                <a:cubicBezTo>
                  <a:pt x="6123794" y="4381788"/>
                  <a:pt x="6133663" y="4384074"/>
                  <a:pt x="6145245" y="4384074"/>
                </a:cubicBezTo>
                <a:cubicBezTo>
                  <a:pt x="6159875" y="4384074"/>
                  <a:pt x="6171419" y="4380721"/>
                  <a:pt x="6179878" y="4374016"/>
                </a:cubicBezTo>
                <a:cubicBezTo>
                  <a:pt x="6188337" y="4367310"/>
                  <a:pt x="6194355" y="4357518"/>
                  <a:pt x="6197937" y="4344640"/>
                </a:cubicBezTo>
                <a:cubicBezTo>
                  <a:pt x="6201518" y="4331763"/>
                  <a:pt x="6203308" y="4315418"/>
                  <a:pt x="6203308" y="4295606"/>
                </a:cubicBezTo>
                <a:cubicBezTo>
                  <a:pt x="6203308" y="4268326"/>
                  <a:pt x="6198813" y="4247676"/>
                  <a:pt x="6189822" y="4233655"/>
                </a:cubicBezTo>
                <a:cubicBezTo>
                  <a:pt x="6180830" y="4219634"/>
                  <a:pt x="6165056" y="4212624"/>
                  <a:pt x="6142501" y="4212624"/>
                </a:cubicBezTo>
                <a:close/>
                <a:moveTo>
                  <a:pt x="5078368" y="4200279"/>
                </a:moveTo>
                <a:cubicBezTo>
                  <a:pt x="5071510" y="4200279"/>
                  <a:pt x="5065909" y="4202299"/>
                  <a:pt x="5061566" y="4206337"/>
                </a:cubicBezTo>
                <a:cubicBezTo>
                  <a:pt x="5057223" y="4210376"/>
                  <a:pt x="5055051" y="4215443"/>
                  <a:pt x="5055051" y="4221539"/>
                </a:cubicBezTo>
                <a:cubicBezTo>
                  <a:pt x="5055051" y="4227483"/>
                  <a:pt x="5057223" y="4232474"/>
                  <a:pt x="5061566" y="4236513"/>
                </a:cubicBezTo>
                <a:cubicBezTo>
                  <a:pt x="5065909" y="4240551"/>
                  <a:pt x="5071510" y="4242570"/>
                  <a:pt x="5078368" y="4242570"/>
                </a:cubicBezTo>
                <a:cubicBezTo>
                  <a:pt x="5085074" y="4242570"/>
                  <a:pt x="5090598" y="4240551"/>
                  <a:pt x="5094942" y="4236513"/>
                </a:cubicBezTo>
                <a:cubicBezTo>
                  <a:pt x="5099285" y="4232474"/>
                  <a:pt x="5101457" y="4227483"/>
                  <a:pt x="5101457" y="4221539"/>
                </a:cubicBezTo>
                <a:cubicBezTo>
                  <a:pt x="5101457" y="4215443"/>
                  <a:pt x="5099285" y="4210376"/>
                  <a:pt x="5094942" y="4206337"/>
                </a:cubicBezTo>
                <a:cubicBezTo>
                  <a:pt x="5090598" y="4202299"/>
                  <a:pt x="5085074" y="4200279"/>
                  <a:pt x="5078368" y="4200279"/>
                </a:cubicBezTo>
                <a:close/>
                <a:moveTo>
                  <a:pt x="3763919" y="4200279"/>
                </a:moveTo>
                <a:cubicBezTo>
                  <a:pt x="3757061" y="4200279"/>
                  <a:pt x="3751459" y="4202299"/>
                  <a:pt x="3747116" y="4206337"/>
                </a:cubicBezTo>
                <a:cubicBezTo>
                  <a:pt x="3742772" y="4210376"/>
                  <a:pt x="3740602" y="4215443"/>
                  <a:pt x="3740602" y="4221539"/>
                </a:cubicBezTo>
                <a:cubicBezTo>
                  <a:pt x="3740602" y="4227483"/>
                  <a:pt x="3742772" y="4232474"/>
                  <a:pt x="3747116" y="4236513"/>
                </a:cubicBezTo>
                <a:cubicBezTo>
                  <a:pt x="3751459" y="4240551"/>
                  <a:pt x="3757061" y="4242570"/>
                  <a:pt x="3763919" y="4242570"/>
                </a:cubicBezTo>
                <a:cubicBezTo>
                  <a:pt x="3770624" y="4242570"/>
                  <a:pt x="3776149" y="4240551"/>
                  <a:pt x="3780492" y="4236513"/>
                </a:cubicBezTo>
                <a:cubicBezTo>
                  <a:pt x="3784836" y="4232474"/>
                  <a:pt x="3787007" y="4227483"/>
                  <a:pt x="3787007" y="4221539"/>
                </a:cubicBezTo>
                <a:cubicBezTo>
                  <a:pt x="3787007" y="4215443"/>
                  <a:pt x="3784836" y="4210376"/>
                  <a:pt x="3780492" y="4206337"/>
                </a:cubicBezTo>
                <a:cubicBezTo>
                  <a:pt x="3776149" y="4202299"/>
                  <a:pt x="3770624" y="4200279"/>
                  <a:pt x="3763919" y="4200279"/>
                </a:cubicBezTo>
                <a:close/>
                <a:moveTo>
                  <a:pt x="3106695" y="4200279"/>
                </a:moveTo>
                <a:cubicBezTo>
                  <a:pt x="3099837" y="4200279"/>
                  <a:pt x="3094236" y="4202299"/>
                  <a:pt x="3089893" y="4206337"/>
                </a:cubicBezTo>
                <a:cubicBezTo>
                  <a:pt x="3085549" y="4210376"/>
                  <a:pt x="3083378" y="4215443"/>
                  <a:pt x="3083378" y="4221539"/>
                </a:cubicBezTo>
                <a:cubicBezTo>
                  <a:pt x="3083378" y="4227483"/>
                  <a:pt x="3085549" y="4232474"/>
                  <a:pt x="3089893" y="4236513"/>
                </a:cubicBezTo>
                <a:cubicBezTo>
                  <a:pt x="3094236" y="4240551"/>
                  <a:pt x="3099837" y="4242570"/>
                  <a:pt x="3106695" y="4242570"/>
                </a:cubicBezTo>
                <a:cubicBezTo>
                  <a:pt x="3113401" y="4242570"/>
                  <a:pt x="3118925" y="4240551"/>
                  <a:pt x="3123269" y="4236513"/>
                </a:cubicBezTo>
                <a:cubicBezTo>
                  <a:pt x="3127612" y="4232474"/>
                  <a:pt x="3129783" y="4227483"/>
                  <a:pt x="3129783" y="4221539"/>
                </a:cubicBezTo>
                <a:cubicBezTo>
                  <a:pt x="3129783" y="4215443"/>
                  <a:pt x="3127612" y="4210376"/>
                  <a:pt x="3123269" y="4206337"/>
                </a:cubicBezTo>
                <a:cubicBezTo>
                  <a:pt x="3118925" y="4202299"/>
                  <a:pt x="3113401" y="4200279"/>
                  <a:pt x="3106695" y="4200279"/>
                </a:cubicBezTo>
                <a:close/>
                <a:moveTo>
                  <a:pt x="1916070" y="4200279"/>
                </a:moveTo>
                <a:cubicBezTo>
                  <a:pt x="1909212" y="4200279"/>
                  <a:pt x="1903611" y="4202299"/>
                  <a:pt x="1899268" y="4206337"/>
                </a:cubicBezTo>
                <a:cubicBezTo>
                  <a:pt x="1894924" y="4210376"/>
                  <a:pt x="1892753" y="4215443"/>
                  <a:pt x="1892753" y="4221539"/>
                </a:cubicBezTo>
                <a:cubicBezTo>
                  <a:pt x="1892753" y="4227483"/>
                  <a:pt x="1894924" y="4232474"/>
                  <a:pt x="1899268" y="4236513"/>
                </a:cubicBezTo>
                <a:cubicBezTo>
                  <a:pt x="1903611" y="4240551"/>
                  <a:pt x="1909212" y="4242570"/>
                  <a:pt x="1916070" y="4242570"/>
                </a:cubicBezTo>
                <a:cubicBezTo>
                  <a:pt x="1922776" y="4242570"/>
                  <a:pt x="1928300" y="4240551"/>
                  <a:pt x="1932644" y="4236513"/>
                </a:cubicBezTo>
                <a:cubicBezTo>
                  <a:pt x="1936987" y="4232474"/>
                  <a:pt x="1939159" y="4227483"/>
                  <a:pt x="1939159" y="4221539"/>
                </a:cubicBezTo>
                <a:cubicBezTo>
                  <a:pt x="1939159" y="4215443"/>
                  <a:pt x="1936987" y="4210376"/>
                  <a:pt x="1932644" y="4206337"/>
                </a:cubicBezTo>
                <a:cubicBezTo>
                  <a:pt x="1928300" y="4202299"/>
                  <a:pt x="1922776" y="4200279"/>
                  <a:pt x="1916070" y="4200279"/>
                </a:cubicBezTo>
                <a:close/>
                <a:moveTo>
                  <a:pt x="4038771" y="4075997"/>
                </a:moveTo>
                <a:cubicBezTo>
                  <a:pt x="4031913" y="4075997"/>
                  <a:pt x="4026313" y="4078055"/>
                  <a:pt x="4021969" y="4082169"/>
                </a:cubicBezTo>
                <a:cubicBezTo>
                  <a:pt x="4017627" y="4086284"/>
                  <a:pt x="4015455" y="4091390"/>
                  <a:pt x="4015455" y="4097486"/>
                </a:cubicBezTo>
                <a:cubicBezTo>
                  <a:pt x="4015455" y="4103429"/>
                  <a:pt x="4017627" y="4108420"/>
                  <a:pt x="4021969" y="4112459"/>
                </a:cubicBezTo>
                <a:cubicBezTo>
                  <a:pt x="4026313" y="4116498"/>
                  <a:pt x="4031913" y="4118517"/>
                  <a:pt x="4038771" y="4118517"/>
                </a:cubicBezTo>
                <a:cubicBezTo>
                  <a:pt x="4045477" y="4118517"/>
                  <a:pt x="4051001" y="4116498"/>
                  <a:pt x="4055346" y="4112459"/>
                </a:cubicBezTo>
                <a:cubicBezTo>
                  <a:pt x="4059688" y="4108420"/>
                  <a:pt x="4061860" y="4103429"/>
                  <a:pt x="4061860" y="4097486"/>
                </a:cubicBezTo>
                <a:cubicBezTo>
                  <a:pt x="4061860" y="4091390"/>
                  <a:pt x="4059688" y="4086284"/>
                  <a:pt x="4055346" y="4082169"/>
                </a:cubicBezTo>
                <a:cubicBezTo>
                  <a:pt x="4051001" y="4078055"/>
                  <a:pt x="4045477" y="4075997"/>
                  <a:pt x="4038771" y="4075997"/>
                </a:cubicBezTo>
                <a:close/>
                <a:moveTo>
                  <a:pt x="4594727" y="4021362"/>
                </a:moveTo>
                <a:cubicBezTo>
                  <a:pt x="4602500" y="4021362"/>
                  <a:pt x="4609090" y="4024181"/>
                  <a:pt x="4614500" y="4029820"/>
                </a:cubicBezTo>
                <a:cubicBezTo>
                  <a:pt x="4619912" y="4035459"/>
                  <a:pt x="4622617" y="4043155"/>
                  <a:pt x="4622617" y="4052909"/>
                </a:cubicBezTo>
                <a:cubicBezTo>
                  <a:pt x="4622617" y="4062662"/>
                  <a:pt x="4619912" y="4070359"/>
                  <a:pt x="4614500" y="4075997"/>
                </a:cubicBezTo>
                <a:cubicBezTo>
                  <a:pt x="4609090" y="4081636"/>
                  <a:pt x="4602500" y="4084455"/>
                  <a:pt x="4594727" y="4084455"/>
                </a:cubicBezTo>
                <a:cubicBezTo>
                  <a:pt x="4586954" y="4084455"/>
                  <a:pt x="4580363" y="4081598"/>
                  <a:pt x="4574953" y="4075883"/>
                </a:cubicBezTo>
                <a:cubicBezTo>
                  <a:pt x="4569543" y="4070168"/>
                  <a:pt x="4566837" y="4062434"/>
                  <a:pt x="4566837" y="4052680"/>
                </a:cubicBezTo>
                <a:cubicBezTo>
                  <a:pt x="4566837" y="4042927"/>
                  <a:pt x="4569543" y="4035269"/>
                  <a:pt x="4574953" y="4029706"/>
                </a:cubicBezTo>
                <a:cubicBezTo>
                  <a:pt x="4580363" y="4024143"/>
                  <a:pt x="4586954" y="4021362"/>
                  <a:pt x="4594727" y="4021362"/>
                </a:cubicBezTo>
                <a:close/>
                <a:moveTo>
                  <a:pt x="4299452" y="4021362"/>
                </a:moveTo>
                <a:cubicBezTo>
                  <a:pt x="4307225" y="4021362"/>
                  <a:pt x="4313815" y="4024181"/>
                  <a:pt x="4319226" y="4029820"/>
                </a:cubicBezTo>
                <a:cubicBezTo>
                  <a:pt x="4324637" y="4035459"/>
                  <a:pt x="4327341" y="4043155"/>
                  <a:pt x="4327341" y="4052909"/>
                </a:cubicBezTo>
                <a:cubicBezTo>
                  <a:pt x="4327341" y="4062662"/>
                  <a:pt x="4324637" y="4070359"/>
                  <a:pt x="4319226" y="4075997"/>
                </a:cubicBezTo>
                <a:cubicBezTo>
                  <a:pt x="4313815" y="4081636"/>
                  <a:pt x="4307225" y="4084455"/>
                  <a:pt x="4299452" y="4084455"/>
                </a:cubicBezTo>
                <a:cubicBezTo>
                  <a:pt x="4291679" y="4084455"/>
                  <a:pt x="4285088" y="4081598"/>
                  <a:pt x="4279678" y="4075883"/>
                </a:cubicBezTo>
                <a:cubicBezTo>
                  <a:pt x="4274268" y="4070168"/>
                  <a:pt x="4271563" y="4062434"/>
                  <a:pt x="4271563" y="4052680"/>
                </a:cubicBezTo>
                <a:cubicBezTo>
                  <a:pt x="4271563" y="4042927"/>
                  <a:pt x="4274268" y="4035269"/>
                  <a:pt x="4279678" y="4029706"/>
                </a:cubicBezTo>
                <a:cubicBezTo>
                  <a:pt x="4285088" y="4024143"/>
                  <a:pt x="4291679" y="4021362"/>
                  <a:pt x="4299452" y="4021362"/>
                </a:cubicBezTo>
                <a:close/>
                <a:moveTo>
                  <a:pt x="4147052" y="4021362"/>
                </a:moveTo>
                <a:cubicBezTo>
                  <a:pt x="4154824" y="4021362"/>
                  <a:pt x="4161415" y="4024181"/>
                  <a:pt x="4166826" y="4029820"/>
                </a:cubicBezTo>
                <a:cubicBezTo>
                  <a:pt x="4172236" y="4035459"/>
                  <a:pt x="4174941" y="4043155"/>
                  <a:pt x="4174941" y="4052909"/>
                </a:cubicBezTo>
                <a:cubicBezTo>
                  <a:pt x="4174941" y="4062662"/>
                  <a:pt x="4172236" y="4070359"/>
                  <a:pt x="4166826" y="4075997"/>
                </a:cubicBezTo>
                <a:cubicBezTo>
                  <a:pt x="4161415" y="4081636"/>
                  <a:pt x="4154824" y="4084455"/>
                  <a:pt x="4147052" y="4084455"/>
                </a:cubicBezTo>
                <a:cubicBezTo>
                  <a:pt x="4139279" y="4084455"/>
                  <a:pt x="4132689" y="4081598"/>
                  <a:pt x="4127279" y="4075883"/>
                </a:cubicBezTo>
                <a:cubicBezTo>
                  <a:pt x="4121867" y="4070168"/>
                  <a:pt x="4119163" y="4062434"/>
                  <a:pt x="4119163" y="4052680"/>
                </a:cubicBezTo>
                <a:cubicBezTo>
                  <a:pt x="4119163" y="4042927"/>
                  <a:pt x="4121867" y="4035269"/>
                  <a:pt x="4127279" y="4029706"/>
                </a:cubicBezTo>
                <a:cubicBezTo>
                  <a:pt x="4132689" y="4024143"/>
                  <a:pt x="4139279" y="4021362"/>
                  <a:pt x="4147052" y="4021362"/>
                </a:cubicBezTo>
                <a:close/>
                <a:moveTo>
                  <a:pt x="3651752" y="4021362"/>
                </a:moveTo>
                <a:cubicBezTo>
                  <a:pt x="3659524" y="4021362"/>
                  <a:pt x="3666115" y="4024181"/>
                  <a:pt x="3671525" y="4029820"/>
                </a:cubicBezTo>
                <a:cubicBezTo>
                  <a:pt x="3676937" y="4035459"/>
                  <a:pt x="3679641" y="4043155"/>
                  <a:pt x="3679641" y="4052909"/>
                </a:cubicBezTo>
                <a:cubicBezTo>
                  <a:pt x="3679641" y="4062662"/>
                  <a:pt x="3676937" y="4070359"/>
                  <a:pt x="3671525" y="4075997"/>
                </a:cubicBezTo>
                <a:cubicBezTo>
                  <a:pt x="3666115" y="4081636"/>
                  <a:pt x="3659524" y="4084455"/>
                  <a:pt x="3651752" y="4084455"/>
                </a:cubicBezTo>
                <a:cubicBezTo>
                  <a:pt x="3643980" y="4084455"/>
                  <a:pt x="3637389" y="4081598"/>
                  <a:pt x="3631978" y="4075883"/>
                </a:cubicBezTo>
                <a:cubicBezTo>
                  <a:pt x="3626567" y="4070168"/>
                  <a:pt x="3623862" y="4062434"/>
                  <a:pt x="3623862" y="4052680"/>
                </a:cubicBezTo>
                <a:cubicBezTo>
                  <a:pt x="3623862" y="4042927"/>
                  <a:pt x="3626567" y="4035269"/>
                  <a:pt x="3631978" y="4029706"/>
                </a:cubicBezTo>
                <a:cubicBezTo>
                  <a:pt x="3637389" y="4024143"/>
                  <a:pt x="3643980" y="4021362"/>
                  <a:pt x="3651752" y="4021362"/>
                </a:cubicBezTo>
                <a:close/>
                <a:moveTo>
                  <a:pt x="1461004" y="4021362"/>
                </a:moveTo>
                <a:cubicBezTo>
                  <a:pt x="1468776" y="4021362"/>
                  <a:pt x="1475368" y="4024181"/>
                  <a:pt x="1480778" y="4029820"/>
                </a:cubicBezTo>
                <a:cubicBezTo>
                  <a:pt x="1486188" y="4035459"/>
                  <a:pt x="1488893" y="4043155"/>
                  <a:pt x="1488893" y="4052909"/>
                </a:cubicBezTo>
                <a:cubicBezTo>
                  <a:pt x="1488893" y="4062662"/>
                  <a:pt x="1486188" y="4070359"/>
                  <a:pt x="1480778" y="4075997"/>
                </a:cubicBezTo>
                <a:cubicBezTo>
                  <a:pt x="1475368" y="4081636"/>
                  <a:pt x="1468776" y="4084455"/>
                  <a:pt x="1461004" y="4084455"/>
                </a:cubicBezTo>
                <a:cubicBezTo>
                  <a:pt x="1453231" y="4084455"/>
                  <a:pt x="1446640" y="4081598"/>
                  <a:pt x="1441230" y="4075883"/>
                </a:cubicBezTo>
                <a:cubicBezTo>
                  <a:pt x="1435820" y="4070168"/>
                  <a:pt x="1433114" y="4062434"/>
                  <a:pt x="1433114" y="4052680"/>
                </a:cubicBezTo>
                <a:cubicBezTo>
                  <a:pt x="1433114" y="4042927"/>
                  <a:pt x="1435820" y="4035269"/>
                  <a:pt x="1441230" y="4029706"/>
                </a:cubicBezTo>
                <a:cubicBezTo>
                  <a:pt x="1446640" y="4024143"/>
                  <a:pt x="1453231" y="4021362"/>
                  <a:pt x="1461004" y="4021362"/>
                </a:cubicBezTo>
                <a:close/>
                <a:moveTo>
                  <a:pt x="1165729" y="4021362"/>
                </a:moveTo>
                <a:cubicBezTo>
                  <a:pt x="1173501" y="4021362"/>
                  <a:pt x="1180092" y="4024181"/>
                  <a:pt x="1185502" y="4029820"/>
                </a:cubicBezTo>
                <a:cubicBezTo>
                  <a:pt x="1190912" y="4035459"/>
                  <a:pt x="1193618" y="4043155"/>
                  <a:pt x="1193618" y="4052909"/>
                </a:cubicBezTo>
                <a:cubicBezTo>
                  <a:pt x="1193618" y="4062662"/>
                  <a:pt x="1190912" y="4070359"/>
                  <a:pt x="1185502" y="4075997"/>
                </a:cubicBezTo>
                <a:cubicBezTo>
                  <a:pt x="1180092" y="4081636"/>
                  <a:pt x="1173501" y="4084455"/>
                  <a:pt x="1165729" y="4084455"/>
                </a:cubicBezTo>
                <a:cubicBezTo>
                  <a:pt x="1157956" y="4084455"/>
                  <a:pt x="1151364" y="4081598"/>
                  <a:pt x="1145954" y="4075883"/>
                </a:cubicBezTo>
                <a:cubicBezTo>
                  <a:pt x="1140545" y="4070168"/>
                  <a:pt x="1137840" y="4062434"/>
                  <a:pt x="1137840" y="4052680"/>
                </a:cubicBezTo>
                <a:cubicBezTo>
                  <a:pt x="1137840" y="4042927"/>
                  <a:pt x="1140545" y="4035269"/>
                  <a:pt x="1145954" y="4029706"/>
                </a:cubicBezTo>
                <a:cubicBezTo>
                  <a:pt x="1151364" y="4024143"/>
                  <a:pt x="1157956" y="4021362"/>
                  <a:pt x="1165729" y="4021362"/>
                </a:cubicBezTo>
                <a:close/>
                <a:moveTo>
                  <a:pt x="3505221" y="4018619"/>
                </a:moveTo>
                <a:cubicBezTo>
                  <a:pt x="3512078" y="4018619"/>
                  <a:pt x="3517792" y="4020600"/>
                  <a:pt x="3522365" y="4024562"/>
                </a:cubicBezTo>
                <a:cubicBezTo>
                  <a:pt x="3526936" y="4028525"/>
                  <a:pt x="3529223" y="4033859"/>
                  <a:pt x="3529223" y="4040564"/>
                </a:cubicBezTo>
                <a:lnTo>
                  <a:pt x="3480304" y="4040564"/>
                </a:lnTo>
                <a:cubicBezTo>
                  <a:pt x="3481371" y="4033554"/>
                  <a:pt x="3484152" y="4028144"/>
                  <a:pt x="3488648" y="4024334"/>
                </a:cubicBezTo>
                <a:cubicBezTo>
                  <a:pt x="3493143" y="4020524"/>
                  <a:pt x="3498668" y="4018619"/>
                  <a:pt x="3505221" y="4018619"/>
                </a:cubicBezTo>
                <a:close/>
                <a:moveTo>
                  <a:pt x="5030134" y="3989129"/>
                </a:moveTo>
                <a:lnTo>
                  <a:pt x="5030134" y="4116688"/>
                </a:lnTo>
                <a:lnTo>
                  <a:pt x="5069224" y="4116688"/>
                </a:lnTo>
                <a:lnTo>
                  <a:pt x="5069224" y="3989129"/>
                </a:lnTo>
                <a:close/>
                <a:moveTo>
                  <a:pt x="4377557" y="3989129"/>
                </a:moveTo>
                <a:lnTo>
                  <a:pt x="4429449" y="4112345"/>
                </a:lnTo>
                <a:lnTo>
                  <a:pt x="4400188" y="4177267"/>
                </a:lnTo>
                <a:lnTo>
                  <a:pt x="4442251" y="4177267"/>
                </a:lnTo>
                <a:lnTo>
                  <a:pt x="4522260" y="3989129"/>
                </a:lnTo>
                <a:lnTo>
                  <a:pt x="4479970" y="3989129"/>
                </a:lnTo>
                <a:lnTo>
                  <a:pt x="4450709" y="4068911"/>
                </a:lnTo>
                <a:lnTo>
                  <a:pt x="4421220" y="3989129"/>
                </a:lnTo>
                <a:close/>
                <a:moveTo>
                  <a:pt x="3744259" y="3989129"/>
                </a:moveTo>
                <a:lnTo>
                  <a:pt x="3744259" y="4116688"/>
                </a:lnTo>
                <a:lnTo>
                  <a:pt x="3783349" y="4116688"/>
                </a:lnTo>
                <a:lnTo>
                  <a:pt x="3783349" y="3989129"/>
                </a:lnTo>
                <a:close/>
                <a:moveTo>
                  <a:pt x="3087035" y="3989129"/>
                </a:moveTo>
                <a:lnTo>
                  <a:pt x="3087035" y="4116688"/>
                </a:lnTo>
                <a:lnTo>
                  <a:pt x="3126126" y="4116688"/>
                </a:lnTo>
                <a:lnTo>
                  <a:pt x="3126126" y="3989129"/>
                </a:lnTo>
                <a:close/>
                <a:moveTo>
                  <a:pt x="1896411" y="3989129"/>
                </a:moveTo>
                <a:lnTo>
                  <a:pt x="1896411" y="4116688"/>
                </a:lnTo>
                <a:lnTo>
                  <a:pt x="1935501" y="4116688"/>
                </a:lnTo>
                <a:lnTo>
                  <a:pt x="1935501" y="3989129"/>
                </a:lnTo>
                <a:close/>
                <a:moveTo>
                  <a:pt x="1243833" y="3989129"/>
                </a:moveTo>
                <a:lnTo>
                  <a:pt x="1295726" y="4112345"/>
                </a:lnTo>
                <a:lnTo>
                  <a:pt x="1266465" y="4177267"/>
                </a:lnTo>
                <a:lnTo>
                  <a:pt x="1308527" y="4177267"/>
                </a:lnTo>
                <a:lnTo>
                  <a:pt x="1388537" y="3989129"/>
                </a:lnTo>
                <a:lnTo>
                  <a:pt x="1346246" y="3989129"/>
                </a:lnTo>
                <a:lnTo>
                  <a:pt x="1316986" y="4068911"/>
                </a:lnTo>
                <a:lnTo>
                  <a:pt x="1287496" y="3989129"/>
                </a:lnTo>
                <a:close/>
                <a:moveTo>
                  <a:pt x="5173161" y="3987758"/>
                </a:moveTo>
                <a:cubicBezTo>
                  <a:pt x="5165084" y="3987758"/>
                  <a:pt x="5157845" y="3989320"/>
                  <a:pt x="5151444" y="3992444"/>
                </a:cubicBezTo>
                <a:cubicBezTo>
                  <a:pt x="5145043" y="3995568"/>
                  <a:pt x="5139861" y="3999797"/>
                  <a:pt x="5135899" y="4005131"/>
                </a:cubicBezTo>
                <a:lnTo>
                  <a:pt x="5135899" y="3989129"/>
                </a:lnTo>
                <a:lnTo>
                  <a:pt x="5096809" y="3989129"/>
                </a:lnTo>
                <a:lnTo>
                  <a:pt x="5096809" y="4116688"/>
                </a:lnTo>
                <a:lnTo>
                  <a:pt x="5135899" y="4116688"/>
                </a:lnTo>
                <a:lnTo>
                  <a:pt x="5135899" y="4047422"/>
                </a:lnTo>
                <a:cubicBezTo>
                  <a:pt x="5135899" y="4039193"/>
                  <a:pt x="5138071" y="4032830"/>
                  <a:pt x="5142414" y="4028334"/>
                </a:cubicBezTo>
                <a:cubicBezTo>
                  <a:pt x="5146758" y="4023838"/>
                  <a:pt x="5152739" y="4021591"/>
                  <a:pt x="5160359" y="4021591"/>
                </a:cubicBezTo>
                <a:cubicBezTo>
                  <a:pt x="5167980" y="4021591"/>
                  <a:pt x="5173961" y="4023838"/>
                  <a:pt x="5178305" y="4028334"/>
                </a:cubicBezTo>
                <a:cubicBezTo>
                  <a:pt x="5182648" y="4032830"/>
                  <a:pt x="5184820" y="4039193"/>
                  <a:pt x="5184820" y="4047422"/>
                </a:cubicBezTo>
                <a:lnTo>
                  <a:pt x="5184820" y="4116688"/>
                </a:lnTo>
                <a:lnTo>
                  <a:pt x="5223682" y="4116688"/>
                </a:lnTo>
                <a:lnTo>
                  <a:pt x="5223682" y="4047422"/>
                </a:lnTo>
                <a:cubicBezTo>
                  <a:pt x="5223682" y="4039193"/>
                  <a:pt x="5225853" y="4032830"/>
                  <a:pt x="5230197" y="4028334"/>
                </a:cubicBezTo>
                <a:cubicBezTo>
                  <a:pt x="5234540" y="4023838"/>
                  <a:pt x="5240522" y="4021591"/>
                  <a:pt x="5248142" y="4021591"/>
                </a:cubicBezTo>
                <a:cubicBezTo>
                  <a:pt x="5255762" y="4021591"/>
                  <a:pt x="5261744" y="4023838"/>
                  <a:pt x="5266087" y="4028334"/>
                </a:cubicBezTo>
                <a:cubicBezTo>
                  <a:pt x="5270431" y="4032830"/>
                  <a:pt x="5272603" y="4039193"/>
                  <a:pt x="5272603" y="4047422"/>
                </a:cubicBezTo>
                <a:lnTo>
                  <a:pt x="5272603" y="4116688"/>
                </a:lnTo>
                <a:lnTo>
                  <a:pt x="5311464" y="4116688"/>
                </a:lnTo>
                <a:lnTo>
                  <a:pt x="5311464" y="4042165"/>
                </a:lnTo>
                <a:cubicBezTo>
                  <a:pt x="5311464" y="4025096"/>
                  <a:pt x="5306778" y="4011761"/>
                  <a:pt x="5297405" y="4002160"/>
                </a:cubicBezTo>
                <a:cubicBezTo>
                  <a:pt x="5288033" y="3992558"/>
                  <a:pt x="5275421" y="3987758"/>
                  <a:pt x="5259572" y="3987758"/>
                </a:cubicBezTo>
                <a:cubicBezTo>
                  <a:pt x="5250580" y="3987758"/>
                  <a:pt x="5242274" y="3989968"/>
                  <a:pt x="5234655" y="3994387"/>
                </a:cubicBezTo>
                <a:cubicBezTo>
                  <a:pt x="5227035" y="3998807"/>
                  <a:pt x="5221014" y="4004522"/>
                  <a:pt x="5216595" y="4011532"/>
                </a:cubicBezTo>
                <a:cubicBezTo>
                  <a:pt x="5212328" y="4003912"/>
                  <a:pt x="5206422" y="3998045"/>
                  <a:pt x="5198879" y="3993930"/>
                </a:cubicBezTo>
                <a:cubicBezTo>
                  <a:pt x="5191335" y="3989815"/>
                  <a:pt x="5182763" y="3987758"/>
                  <a:pt x="5173161" y="3987758"/>
                </a:cubicBezTo>
                <a:close/>
                <a:moveTo>
                  <a:pt x="5013980" y="3987758"/>
                </a:moveTo>
                <a:cubicBezTo>
                  <a:pt x="5005598" y="3987758"/>
                  <a:pt x="4997978" y="3989777"/>
                  <a:pt x="4991120" y="3993816"/>
                </a:cubicBezTo>
                <a:cubicBezTo>
                  <a:pt x="4984261" y="3997854"/>
                  <a:pt x="4978547" y="4003379"/>
                  <a:pt x="4973974" y="4010389"/>
                </a:cubicBezTo>
                <a:lnTo>
                  <a:pt x="4973974" y="3989129"/>
                </a:lnTo>
                <a:lnTo>
                  <a:pt x="4934884" y="3989129"/>
                </a:lnTo>
                <a:lnTo>
                  <a:pt x="4934884" y="4116688"/>
                </a:lnTo>
                <a:lnTo>
                  <a:pt x="4973974" y="4116688"/>
                </a:lnTo>
                <a:lnTo>
                  <a:pt x="4973974" y="4057481"/>
                </a:lnTo>
                <a:cubicBezTo>
                  <a:pt x="4973974" y="4046965"/>
                  <a:pt x="4976413" y="4039612"/>
                  <a:pt x="4981290" y="4035421"/>
                </a:cubicBezTo>
                <a:cubicBezTo>
                  <a:pt x="4986166" y="4031230"/>
                  <a:pt x="4993482" y="4029134"/>
                  <a:pt x="5003235" y="4029134"/>
                </a:cubicBezTo>
                <a:lnTo>
                  <a:pt x="5013980" y="4029134"/>
                </a:lnTo>
                <a:close/>
                <a:moveTo>
                  <a:pt x="3888657" y="3987758"/>
                </a:moveTo>
                <a:cubicBezTo>
                  <a:pt x="3880275" y="3987758"/>
                  <a:pt x="3872732" y="3989396"/>
                  <a:pt x="3866027" y="3992673"/>
                </a:cubicBezTo>
                <a:cubicBezTo>
                  <a:pt x="3859320" y="3995949"/>
                  <a:pt x="3853986" y="4000407"/>
                  <a:pt x="3850025" y="4006046"/>
                </a:cubicBezTo>
                <a:lnTo>
                  <a:pt x="3850025" y="3989129"/>
                </a:lnTo>
                <a:lnTo>
                  <a:pt x="3810934" y="3989129"/>
                </a:lnTo>
                <a:lnTo>
                  <a:pt x="3810934" y="4116688"/>
                </a:lnTo>
                <a:lnTo>
                  <a:pt x="3850025" y="4116688"/>
                </a:lnTo>
                <a:lnTo>
                  <a:pt x="3850025" y="4047422"/>
                </a:lnTo>
                <a:cubicBezTo>
                  <a:pt x="3850025" y="4038888"/>
                  <a:pt x="3852235" y="4032259"/>
                  <a:pt x="3856655" y="4027534"/>
                </a:cubicBezTo>
                <a:cubicBezTo>
                  <a:pt x="3861073" y="4022810"/>
                  <a:pt x="3867018" y="4020448"/>
                  <a:pt x="3874484" y="4020448"/>
                </a:cubicBezTo>
                <a:cubicBezTo>
                  <a:pt x="3881952" y="4020448"/>
                  <a:pt x="3887896" y="4022810"/>
                  <a:pt x="3892315" y="4027534"/>
                </a:cubicBezTo>
                <a:cubicBezTo>
                  <a:pt x="3896735" y="4032259"/>
                  <a:pt x="3898945" y="4038888"/>
                  <a:pt x="3898945" y="4047422"/>
                </a:cubicBezTo>
                <a:lnTo>
                  <a:pt x="3898945" y="4116688"/>
                </a:lnTo>
                <a:lnTo>
                  <a:pt x="3937807" y="4116688"/>
                </a:lnTo>
                <a:lnTo>
                  <a:pt x="3937807" y="4042165"/>
                </a:lnTo>
                <a:cubicBezTo>
                  <a:pt x="3937807" y="4025248"/>
                  <a:pt x="3933349" y="4011951"/>
                  <a:pt x="3924433" y="4002274"/>
                </a:cubicBezTo>
                <a:cubicBezTo>
                  <a:pt x="3915519" y="3992596"/>
                  <a:pt x="3903593" y="3987758"/>
                  <a:pt x="3888657" y="3987758"/>
                </a:cubicBezTo>
                <a:close/>
                <a:moveTo>
                  <a:pt x="3231434" y="3987758"/>
                </a:moveTo>
                <a:cubicBezTo>
                  <a:pt x="3223052" y="3987758"/>
                  <a:pt x="3215509" y="3989396"/>
                  <a:pt x="3208803" y="3992673"/>
                </a:cubicBezTo>
                <a:cubicBezTo>
                  <a:pt x="3202098" y="3995949"/>
                  <a:pt x="3196764" y="4000407"/>
                  <a:pt x="3192801" y="4006046"/>
                </a:cubicBezTo>
                <a:lnTo>
                  <a:pt x="3192801" y="3989129"/>
                </a:lnTo>
                <a:lnTo>
                  <a:pt x="3153710" y="3989129"/>
                </a:lnTo>
                <a:lnTo>
                  <a:pt x="3153710" y="4116688"/>
                </a:lnTo>
                <a:lnTo>
                  <a:pt x="3192801" y="4116688"/>
                </a:lnTo>
                <a:lnTo>
                  <a:pt x="3192801" y="4047422"/>
                </a:lnTo>
                <a:cubicBezTo>
                  <a:pt x="3192801" y="4038888"/>
                  <a:pt x="3195011" y="4032259"/>
                  <a:pt x="3199431" y="4027534"/>
                </a:cubicBezTo>
                <a:cubicBezTo>
                  <a:pt x="3203851" y="4022810"/>
                  <a:pt x="3209794" y="4020448"/>
                  <a:pt x="3217261" y="4020448"/>
                </a:cubicBezTo>
                <a:cubicBezTo>
                  <a:pt x="3224729" y="4020448"/>
                  <a:pt x="3230672" y="4022810"/>
                  <a:pt x="3235092" y="4027534"/>
                </a:cubicBezTo>
                <a:cubicBezTo>
                  <a:pt x="3239512" y="4032259"/>
                  <a:pt x="3241721" y="4038888"/>
                  <a:pt x="3241721" y="4047422"/>
                </a:cubicBezTo>
                <a:lnTo>
                  <a:pt x="3241721" y="4116688"/>
                </a:lnTo>
                <a:lnTo>
                  <a:pt x="3280583" y="4116688"/>
                </a:lnTo>
                <a:lnTo>
                  <a:pt x="3280583" y="4042165"/>
                </a:lnTo>
                <a:cubicBezTo>
                  <a:pt x="3280583" y="4025248"/>
                  <a:pt x="3276126" y="4011951"/>
                  <a:pt x="3267210" y="4002274"/>
                </a:cubicBezTo>
                <a:cubicBezTo>
                  <a:pt x="3258295" y="3992596"/>
                  <a:pt x="3246370" y="3987758"/>
                  <a:pt x="3231434" y="3987758"/>
                </a:cubicBezTo>
                <a:close/>
                <a:moveTo>
                  <a:pt x="1880257" y="3987758"/>
                </a:moveTo>
                <a:cubicBezTo>
                  <a:pt x="1871875" y="3987758"/>
                  <a:pt x="1864255" y="3989777"/>
                  <a:pt x="1857396" y="3993816"/>
                </a:cubicBezTo>
                <a:cubicBezTo>
                  <a:pt x="1850539" y="3997854"/>
                  <a:pt x="1844824" y="4003379"/>
                  <a:pt x="1840252" y="4010389"/>
                </a:cubicBezTo>
                <a:lnTo>
                  <a:pt x="1840252" y="3989129"/>
                </a:lnTo>
                <a:lnTo>
                  <a:pt x="1801161" y="3989129"/>
                </a:lnTo>
                <a:lnTo>
                  <a:pt x="1801161" y="4116688"/>
                </a:lnTo>
                <a:lnTo>
                  <a:pt x="1840252" y="4116688"/>
                </a:lnTo>
                <a:lnTo>
                  <a:pt x="1840252" y="4057481"/>
                </a:lnTo>
                <a:cubicBezTo>
                  <a:pt x="1840252" y="4046965"/>
                  <a:pt x="1842690" y="4039612"/>
                  <a:pt x="1847566" y="4035421"/>
                </a:cubicBezTo>
                <a:cubicBezTo>
                  <a:pt x="1852444" y="4031230"/>
                  <a:pt x="1859759" y="4029134"/>
                  <a:pt x="1869512" y="4029134"/>
                </a:cubicBezTo>
                <a:lnTo>
                  <a:pt x="1880257" y="4029134"/>
                </a:lnTo>
                <a:close/>
                <a:moveTo>
                  <a:pt x="4583296" y="3987301"/>
                </a:moveTo>
                <a:cubicBezTo>
                  <a:pt x="4572781" y="3987301"/>
                  <a:pt x="4563257" y="3989968"/>
                  <a:pt x="4554722" y="3995302"/>
                </a:cubicBezTo>
                <a:cubicBezTo>
                  <a:pt x="4546188" y="4000635"/>
                  <a:pt x="4539445" y="4008255"/>
                  <a:pt x="4534490" y="4018161"/>
                </a:cubicBezTo>
                <a:cubicBezTo>
                  <a:pt x="4529538" y="4028068"/>
                  <a:pt x="4527061" y="4039574"/>
                  <a:pt x="4527061" y="4052680"/>
                </a:cubicBezTo>
                <a:cubicBezTo>
                  <a:pt x="4527061" y="4065786"/>
                  <a:pt x="4529538" y="4077331"/>
                  <a:pt x="4534490" y="4087313"/>
                </a:cubicBezTo>
                <a:cubicBezTo>
                  <a:pt x="4539445" y="4097295"/>
                  <a:pt x="4546188" y="4104991"/>
                  <a:pt x="4554722" y="4110402"/>
                </a:cubicBezTo>
                <a:cubicBezTo>
                  <a:pt x="4563257" y="4115812"/>
                  <a:pt x="4572705" y="4118517"/>
                  <a:pt x="4583068" y="4118517"/>
                </a:cubicBezTo>
                <a:cubicBezTo>
                  <a:pt x="4592060" y="4118517"/>
                  <a:pt x="4599947" y="4116688"/>
                  <a:pt x="4606729" y="4113030"/>
                </a:cubicBezTo>
                <a:cubicBezTo>
                  <a:pt x="4613511" y="4109373"/>
                  <a:pt x="4618806" y="4104572"/>
                  <a:pt x="4622617" y="4098629"/>
                </a:cubicBezTo>
                <a:lnTo>
                  <a:pt x="4622617" y="4116688"/>
                </a:lnTo>
                <a:lnTo>
                  <a:pt x="4661707" y="4116688"/>
                </a:lnTo>
                <a:lnTo>
                  <a:pt x="4661707" y="3989129"/>
                </a:lnTo>
                <a:lnTo>
                  <a:pt x="4622617" y="3989129"/>
                </a:lnTo>
                <a:lnTo>
                  <a:pt x="4622617" y="4007189"/>
                </a:lnTo>
                <a:cubicBezTo>
                  <a:pt x="4618959" y="4001245"/>
                  <a:pt x="4613739" y="3996444"/>
                  <a:pt x="4606957" y="3992787"/>
                </a:cubicBezTo>
                <a:cubicBezTo>
                  <a:pt x="4600175" y="3989129"/>
                  <a:pt x="4592288" y="3987301"/>
                  <a:pt x="4583296" y="3987301"/>
                </a:cubicBezTo>
                <a:close/>
                <a:moveTo>
                  <a:pt x="4288022" y="3987301"/>
                </a:moveTo>
                <a:cubicBezTo>
                  <a:pt x="4277506" y="3987301"/>
                  <a:pt x="4267981" y="3989968"/>
                  <a:pt x="4259447" y="3995302"/>
                </a:cubicBezTo>
                <a:cubicBezTo>
                  <a:pt x="4250913" y="4000635"/>
                  <a:pt x="4244169" y="4008255"/>
                  <a:pt x="4239216" y="4018161"/>
                </a:cubicBezTo>
                <a:cubicBezTo>
                  <a:pt x="4234263" y="4028068"/>
                  <a:pt x="4231786" y="4039574"/>
                  <a:pt x="4231786" y="4052680"/>
                </a:cubicBezTo>
                <a:cubicBezTo>
                  <a:pt x="4231786" y="4065786"/>
                  <a:pt x="4234263" y="4077331"/>
                  <a:pt x="4239216" y="4087313"/>
                </a:cubicBezTo>
                <a:cubicBezTo>
                  <a:pt x="4244169" y="4097295"/>
                  <a:pt x="4250913" y="4104991"/>
                  <a:pt x="4259447" y="4110402"/>
                </a:cubicBezTo>
                <a:cubicBezTo>
                  <a:pt x="4267981" y="4115812"/>
                  <a:pt x="4277430" y="4118517"/>
                  <a:pt x="4287793" y="4118517"/>
                </a:cubicBezTo>
                <a:cubicBezTo>
                  <a:pt x="4296785" y="4118517"/>
                  <a:pt x="4304671" y="4116688"/>
                  <a:pt x="4311454" y="4113030"/>
                </a:cubicBezTo>
                <a:cubicBezTo>
                  <a:pt x="4318235" y="4109373"/>
                  <a:pt x="4323531" y="4104572"/>
                  <a:pt x="4327341" y="4098629"/>
                </a:cubicBezTo>
                <a:lnTo>
                  <a:pt x="4327341" y="4116688"/>
                </a:lnTo>
                <a:lnTo>
                  <a:pt x="4366432" y="4116688"/>
                </a:lnTo>
                <a:lnTo>
                  <a:pt x="4366432" y="3989129"/>
                </a:lnTo>
                <a:lnTo>
                  <a:pt x="4327341" y="3989129"/>
                </a:lnTo>
                <a:lnTo>
                  <a:pt x="4327341" y="4007189"/>
                </a:lnTo>
                <a:cubicBezTo>
                  <a:pt x="4323684" y="4001245"/>
                  <a:pt x="4318464" y="3996444"/>
                  <a:pt x="4311682" y="3992787"/>
                </a:cubicBezTo>
                <a:cubicBezTo>
                  <a:pt x="4304900" y="3989129"/>
                  <a:pt x="4297013" y="3987301"/>
                  <a:pt x="4288022" y="3987301"/>
                </a:cubicBezTo>
                <a:close/>
                <a:moveTo>
                  <a:pt x="4135622" y="3987301"/>
                </a:moveTo>
                <a:cubicBezTo>
                  <a:pt x="4125106" y="3987301"/>
                  <a:pt x="4115582" y="3989968"/>
                  <a:pt x="4107047" y="3995302"/>
                </a:cubicBezTo>
                <a:cubicBezTo>
                  <a:pt x="4098513" y="4000635"/>
                  <a:pt x="4091769" y="4008255"/>
                  <a:pt x="4086815" y="4018161"/>
                </a:cubicBezTo>
                <a:cubicBezTo>
                  <a:pt x="4081863" y="4028068"/>
                  <a:pt x="4079386" y="4039574"/>
                  <a:pt x="4079386" y="4052680"/>
                </a:cubicBezTo>
                <a:cubicBezTo>
                  <a:pt x="4079386" y="4065786"/>
                  <a:pt x="4081863" y="4077331"/>
                  <a:pt x="4086815" y="4087313"/>
                </a:cubicBezTo>
                <a:cubicBezTo>
                  <a:pt x="4091769" y="4097295"/>
                  <a:pt x="4098513" y="4104991"/>
                  <a:pt x="4107047" y="4110402"/>
                </a:cubicBezTo>
                <a:cubicBezTo>
                  <a:pt x="4115582" y="4115812"/>
                  <a:pt x="4125106" y="4118517"/>
                  <a:pt x="4135622" y="4118517"/>
                </a:cubicBezTo>
                <a:cubicBezTo>
                  <a:pt x="4144615" y="4118517"/>
                  <a:pt x="4152462" y="4116650"/>
                  <a:pt x="4159167" y="4112916"/>
                </a:cubicBezTo>
                <a:cubicBezTo>
                  <a:pt x="4165874" y="4109182"/>
                  <a:pt x="4171131" y="4104344"/>
                  <a:pt x="4174941" y="4098400"/>
                </a:cubicBezTo>
                <a:lnTo>
                  <a:pt x="4174941" y="4116460"/>
                </a:lnTo>
                <a:cubicBezTo>
                  <a:pt x="4174941" y="4126670"/>
                  <a:pt x="4172541" y="4134100"/>
                  <a:pt x="4167741" y="4138748"/>
                </a:cubicBezTo>
                <a:cubicBezTo>
                  <a:pt x="4162940" y="4143396"/>
                  <a:pt x="4156501" y="4145720"/>
                  <a:pt x="4148424" y="4145720"/>
                </a:cubicBezTo>
                <a:cubicBezTo>
                  <a:pt x="4141718" y="4145720"/>
                  <a:pt x="4136079" y="4144311"/>
                  <a:pt x="4131507" y="4141491"/>
                </a:cubicBezTo>
                <a:cubicBezTo>
                  <a:pt x="4126935" y="4138672"/>
                  <a:pt x="4124039" y="4134824"/>
                  <a:pt x="4122820" y="4129947"/>
                </a:cubicBezTo>
                <a:lnTo>
                  <a:pt x="4084187" y="4129947"/>
                </a:lnTo>
                <a:cubicBezTo>
                  <a:pt x="4085863" y="4145187"/>
                  <a:pt x="4092569" y="4157265"/>
                  <a:pt x="4104304" y="4166180"/>
                </a:cubicBezTo>
                <a:cubicBezTo>
                  <a:pt x="4116038" y="4175095"/>
                  <a:pt x="4131355" y="4179553"/>
                  <a:pt x="4150252" y="4179553"/>
                </a:cubicBezTo>
                <a:cubicBezTo>
                  <a:pt x="4164425" y="4179553"/>
                  <a:pt x="4176274" y="4176734"/>
                  <a:pt x="4185800" y="4171095"/>
                </a:cubicBezTo>
                <a:cubicBezTo>
                  <a:pt x="4195324" y="4165456"/>
                  <a:pt x="4202411" y="4157874"/>
                  <a:pt x="4207060" y="4148349"/>
                </a:cubicBezTo>
                <a:cubicBezTo>
                  <a:pt x="4211707" y="4138824"/>
                  <a:pt x="4214032" y="4128194"/>
                  <a:pt x="4214032" y="4116460"/>
                </a:cubicBezTo>
                <a:lnTo>
                  <a:pt x="4214032" y="3989129"/>
                </a:lnTo>
                <a:lnTo>
                  <a:pt x="4174941" y="3989129"/>
                </a:lnTo>
                <a:lnTo>
                  <a:pt x="4174941" y="4007189"/>
                </a:lnTo>
                <a:cubicBezTo>
                  <a:pt x="4171284" y="4001245"/>
                  <a:pt x="4166064" y="3996444"/>
                  <a:pt x="4159282" y="3992787"/>
                </a:cubicBezTo>
                <a:cubicBezTo>
                  <a:pt x="4152500" y="3989129"/>
                  <a:pt x="4144615" y="3987301"/>
                  <a:pt x="4135622" y="3987301"/>
                </a:cubicBezTo>
                <a:close/>
                <a:moveTo>
                  <a:pt x="3505678" y="3987301"/>
                </a:moveTo>
                <a:cubicBezTo>
                  <a:pt x="3493029" y="3987301"/>
                  <a:pt x="3481828" y="3989968"/>
                  <a:pt x="3472074" y="3995302"/>
                </a:cubicBezTo>
                <a:cubicBezTo>
                  <a:pt x="3462320" y="4000635"/>
                  <a:pt x="3454739" y="4008255"/>
                  <a:pt x="3449328" y="4018161"/>
                </a:cubicBezTo>
                <a:cubicBezTo>
                  <a:pt x="3443918" y="4028068"/>
                  <a:pt x="3441213" y="4039650"/>
                  <a:pt x="3441213" y="4052909"/>
                </a:cubicBezTo>
                <a:cubicBezTo>
                  <a:pt x="3441213" y="4066168"/>
                  <a:pt x="3443957" y="4077750"/>
                  <a:pt x="3449443" y="4087656"/>
                </a:cubicBezTo>
                <a:cubicBezTo>
                  <a:pt x="3454929" y="4097562"/>
                  <a:pt x="3462549" y="4105182"/>
                  <a:pt x="3472303" y="4110516"/>
                </a:cubicBezTo>
                <a:cubicBezTo>
                  <a:pt x="3482057" y="4115850"/>
                  <a:pt x="3493182" y="4118517"/>
                  <a:pt x="3505678" y="4118517"/>
                </a:cubicBezTo>
                <a:cubicBezTo>
                  <a:pt x="3516039" y="4118517"/>
                  <a:pt x="3525412" y="4116612"/>
                  <a:pt x="3533794" y="4112802"/>
                </a:cubicBezTo>
                <a:cubicBezTo>
                  <a:pt x="3542177" y="4108992"/>
                  <a:pt x="3549148" y="4103734"/>
                  <a:pt x="3554711" y="4097028"/>
                </a:cubicBezTo>
                <a:cubicBezTo>
                  <a:pt x="3560273" y="4090323"/>
                  <a:pt x="3564122" y="4082779"/>
                  <a:pt x="3566255" y="4074397"/>
                </a:cubicBezTo>
                <a:lnTo>
                  <a:pt x="3524651" y="4074397"/>
                </a:lnTo>
                <a:cubicBezTo>
                  <a:pt x="3520840" y="4082627"/>
                  <a:pt x="3514058" y="4086742"/>
                  <a:pt x="3504307" y="4086742"/>
                </a:cubicBezTo>
                <a:cubicBezTo>
                  <a:pt x="3497754" y="4086742"/>
                  <a:pt x="3492229" y="4084646"/>
                  <a:pt x="3487733" y="4080455"/>
                </a:cubicBezTo>
                <a:cubicBezTo>
                  <a:pt x="3483237" y="4076264"/>
                  <a:pt x="3480685" y="4070206"/>
                  <a:pt x="3480075" y="4062281"/>
                </a:cubicBezTo>
                <a:lnTo>
                  <a:pt x="3568541" y="4062281"/>
                </a:lnTo>
                <a:cubicBezTo>
                  <a:pt x="3568999" y="4058319"/>
                  <a:pt x="3569227" y="4054509"/>
                  <a:pt x="3569227" y="4050851"/>
                </a:cubicBezTo>
                <a:cubicBezTo>
                  <a:pt x="3569227" y="4038050"/>
                  <a:pt x="3566523" y="4026848"/>
                  <a:pt x="3561113" y="4017247"/>
                </a:cubicBezTo>
                <a:cubicBezTo>
                  <a:pt x="3555701" y="4007646"/>
                  <a:pt x="3548196" y="4000254"/>
                  <a:pt x="3538595" y="3995073"/>
                </a:cubicBezTo>
                <a:cubicBezTo>
                  <a:pt x="3528993" y="3989891"/>
                  <a:pt x="3518021" y="3987301"/>
                  <a:pt x="3505678" y="3987301"/>
                </a:cubicBezTo>
                <a:close/>
                <a:moveTo>
                  <a:pt x="1449574" y="3987301"/>
                </a:moveTo>
                <a:cubicBezTo>
                  <a:pt x="1439059" y="3987301"/>
                  <a:pt x="1429534" y="3989968"/>
                  <a:pt x="1420999" y="3995302"/>
                </a:cubicBezTo>
                <a:cubicBezTo>
                  <a:pt x="1412464" y="4000635"/>
                  <a:pt x="1405721" y="4008255"/>
                  <a:pt x="1400767" y="4018161"/>
                </a:cubicBezTo>
                <a:cubicBezTo>
                  <a:pt x="1395814" y="4028068"/>
                  <a:pt x="1393339" y="4039574"/>
                  <a:pt x="1393339" y="4052680"/>
                </a:cubicBezTo>
                <a:cubicBezTo>
                  <a:pt x="1393339" y="4065786"/>
                  <a:pt x="1395814" y="4077331"/>
                  <a:pt x="1400767" y="4087313"/>
                </a:cubicBezTo>
                <a:cubicBezTo>
                  <a:pt x="1405721" y="4097295"/>
                  <a:pt x="1412464" y="4104991"/>
                  <a:pt x="1420999" y="4110402"/>
                </a:cubicBezTo>
                <a:cubicBezTo>
                  <a:pt x="1429534" y="4115812"/>
                  <a:pt x="1438982" y="4118517"/>
                  <a:pt x="1449345" y="4118517"/>
                </a:cubicBezTo>
                <a:cubicBezTo>
                  <a:pt x="1458337" y="4118517"/>
                  <a:pt x="1466224" y="4116688"/>
                  <a:pt x="1473006" y="4113030"/>
                </a:cubicBezTo>
                <a:cubicBezTo>
                  <a:pt x="1479787" y="4109373"/>
                  <a:pt x="1485084" y="4104572"/>
                  <a:pt x="1488893" y="4098629"/>
                </a:cubicBezTo>
                <a:lnTo>
                  <a:pt x="1488893" y="4116688"/>
                </a:lnTo>
                <a:lnTo>
                  <a:pt x="1527984" y="4116688"/>
                </a:lnTo>
                <a:lnTo>
                  <a:pt x="1527984" y="3989129"/>
                </a:lnTo>
                <a:lnTo>
                  <a:pt x="1488893" y="3989129"/>
                </a:lnTo>
                <a:lnTo>
                  <a:pt x="1488893" y="4007189"/>
                </a:lnTo>
                <a:cubicBezTo>
                  <a:pt x="1485236" y="4001245"/>
                  <a:pt x="1480016" y="3996444"/>
                  <a:pt x="1473234" y="3992787"/>
                </a:cubicBezTo>
                <a:cubicBezTo>
                  <a:pt x="1466453" y="3989129"/>
                  <a:pt x="1458566" y="3987301"/>
                  <a:pt x="1449574" y="3987301"/>
                </a:cubicBezTo>
                <a:close/>
                <a:moveTo>
                  <a:pt x="1154298" y="3987301"/>
                </a:moveTo>
                <a:cubicBezTo>
                  <a:pt x="1143783" y="3987301"/>
                  <a:pt x="1134258" y="3989968"/>
                  <a:pt x="1125723" y="3995302"/>
                </a:cubicBezTo>
                <a:cubicBezTo>
                  <a:pt x="1117189" y="4000635"/>
                  <a:pt x="1110445" y="4008255"/>
                  <a:pt x="1105493" y="4018161"/>
                </a:cubicBezTo>
                <a:cubicBezTo>
                  <a:pt x="1100539" y="4028068"/>
                  <a:pt x="1098063" y="4039574"/>
                  <a:pt x="1098063" y="4052680"/>
                </a:cubicBezTo>
                <a:cubicBezTo>
                  <a:pt x="1098063" y="4065786"/>
                  <a:pt x="1100539" y="4077331"/>
                  <a:pt x="1105493" y="4087313"/>
                </a:cubicBezTo>
                <a:cubicBezTo>
                  <a:pt x="1110445" y="4097295"/>
                  <a:pt x="1117189" y="4104991"/>
                  <a:pt x="1125723" y="4110402"/>
                </a:cubicBezTo>
                <a:cubicBezTo>
                  <a:pt x="1134258" y="4115812"/>
                  <a:pt x="1143707" y="4118517"/>
                  <a:pt x="1154070" y="4118517"/>
                </a:cubicBezTo>
                <a:cubicBezTo>
                  <a:pt x="1163062" y="4118517"/>
                  <a:pt x="1170948" y="4116688"/>
                  <a:pt x="1177730" y="4113030"/>
                </a:cubicBezTo>
                <a:cubicBezTo>
                  <a:pt x="1184512" y="4109373"/>
                  <a:pt x="1189808" y="4104572"/>
                  <a:pt x="1193618" y="4098629"/>
                </a:cubicBezTo>
                <a:lnTo>
                  <a:pt x="1193618" y="4116688"/>
                </a:lnTo>
                <a:lnTo>
                  <a:pt x="1232708" y="4116688"/>
                </a:lnTo>
                <a:lnTo>
                  <a:pt x="1232708" y="3989129"/>
                </a:lnTo>
                <a:lnTo>
                  <a:pt x="1193618" y="3989129"/>
                </a:lnTo>
                <a:lnTo>
                  <a:pt x="1193618" y="4007189"/>
                </a:lnTo>
                <a:cubicBezTo>
                  <a:pt x="1189960" y="4001245"/>
                  <a:pt x="1184740" y="3996444"/>
                  <a:pt x="1177958" y="3992787"/>
                </a:cubicBezTo>
                <a:cubicBezTo>
                  <a:pt x="1171177" y="3989129"/>
                  <a:pt x="1163290" y="3987301"/>
                  <a:pt x="1154298" y="3987301"/>
                </a:cubicBezTo>
                <a:close/>
                <a:moveTo>
                  <a:pt x="5681034" y="3982957"/>
                </a:moveTo>
                <a:cubicBezTo>
                  <a:pt x="5691550" y="3982957"/>
                  <a:pt x="5698484" y="3987110"/>
                  <a:pt x="5701836" y="3995416"/>
                </a:cubicBezTo>
                <a:cubicBezTo>
                  <a:pt x="5705189" y="4003722"/>
                  <a:pt x="5706867" y="4015571"/>
                  <a:pt x="5706867" y="4030963"/>
                </a:cubicBezTo>
                <a:cubicBezTo>
                  <a:pt x="5706867" y="4041326"/>
                  <a:pt x="5706256" y="4049899"/>
                  <a:pt x="5705037" y="4056681"/>
                </a:cubicBezTo>
                <a:cubicBezTo>
                  <a:pt x="5703817" y="4063462"/>
                  <a:pt x="5701342" y="4068949"/>
                  <a:pt x="5697607" y="4073140"/>
                </a:cubicBezTo>
                <a:cubicBezTo>
                  <a:pt x="5693874" y="4077331"/>
                  <a:pt x="5688349" y="4079426"/>
                  <a:pt x="5681034" y="4079426"/>
                </a:cubicBezTo>
                <a:cubicBezTo>
                  <a:pt x="5673720" y="4079426"/>
                  <a:pt x="5668195" y="4077331"/>
                  <a:pt x="5664461" y="4073140"/>
                </a:cubicBezTo>
                <a:cubicBezTo>
                  <a:pt x="5660726" y="4068949"/>
                  <a:pt x="5658251" y="4063462"/>
                  <a:pt x="5657031" y="4056681"/>
                </a:cubicBezTo>
                <a:cubicBezTo>
                  <a:pt x="5655812" y="4049899"/>
                  <a:pt x="5655203" y="4041326"/>
                  <a:pt x="5655203" y="4030963"/>
                </a:cubicBezTo>
                <a:cubicBezTo>
                  <a:pt x="5655203" y="4015571"/>
                  <a:pt x="5656879" y="4003722"/>
                  <a:pt x="5660231" y="3995416"/>
                </a:cubicBezTo>
                <a:cubicBezTo>
                  <a:pt x="5663584" y="3987110"/>
                  <a:pt x="5670519" y="3982957"/>
                  <a:pt x="5681034" y="3982957"/>
                </a:cubicBezTo>
                <a:close/>
                <a:moveTo>
                  <a:pt x="5528634" y="3982957"/>
                </a:moveTo>
                <a:cubicBezTo>
                  <a:pt x="5539150" y="3982957"/>
                  <a:pt x="5546083" y="3987110"/>
                  <a:pt x="5549437" y="3995416"/>
                </a:cubicBezTo>
                <a:cubicBezTo>
                  <a:pt x="5552789" y="4003722"/>
                  <a:pt x="5554466" y="4015571"/>
                  <a:pt x="5554466" y="4030963"/>
                </a:cubicBezTo>
                <a:cubicBezTo>
                  <a:pt x="5554466" y="4041326"/>
                  <a:pt x="5553856" y="4049899"/>
                  <a:pt x="5552637" y="4056681"/>
                </a:cubicBezTo>
                <a:cubicBezTo>
                  <a:pt x="5551418" y="4063462"/>
                  <a:pt x="5548942" y="4068949"/>
                  <a:pt x="5545208" y="4073140"/>
                </a:cubicBezTo>
                <a:cubicBezTo>
                  <a:pt x="5541474" y="4077331"/>
                  <a:pt x="5535949" y="4079426"/>
                  <a:pt x="5528634" y="4079426"/>
                </a:cubicBezTo>
                <a:cubicBezTo>
                  <a:pt x="5521320" y="4079426"/>
                  <a:pt x="5515794" y="4077331"/>
                  <a:pt x="5512061" y="4073140"/>
                </a:cubicBezTo>
                <a:cubicBezTo>
                  <a:pt x="5508326" y="4068949"/>
                  <a:pt x="5505850" y="4063462"/>
                  <a:pt x="5504632" y="4056681"/>
                </a:cubicBezTo>
                <a:cubicBezTo>
                  <a:pt x="5503412" y="4049899"/>
                  <a:pt x="5502803" y="4041326"/>
                  <a:pt x="5502803" y="4030963"/>
                </a:cubicBezTo>
                <a:cubicBezTo>
                  <a:pt x="5502803" y="4015571"/>
                  <a:pt x="5504478" y="4003722"/>
                  <a:pt x="5507832" y="3995416"/>
                </a:cubicBezTo>
                <a:cubicBezTo>
                  <a:pt x="5511184" y="3987110"/>
                  <a:pt x="5518119" y="3982957"/>
                  <a:pt x="5528634" y="3982957"/>
                </a:cubicBezTo>
                <a:close/>
                <a:moveTo>
                  <a:pt x="4038771" y="3982957"/>
                </a:moveTo>
                <a:cubicBezTo>
                  <a:pt x="4031913" y="3982957"/>
                  <a:pt x="4026313" y="3985015"/>
                  <a:pt x="4021969" y="3989129"/>
                </a:cubicBezTo>
                <a:cubicBezTo>
                  <a:pt x="4017627" y="3993244"/>
                  <a:pt x="4015455" y="3998350"/>
                  <a:pt x="4015455" y="4004445"/>
                </a:cubicBezTo>
                <a:cubicBezTo>
                  <a:pt x="4015455" y="4010389"/>
                  <a:pt x="4017627" y="4015380"/>
                  <a:pt x="4021969" y="4019419"/>
                </a:cubicBezTo>
                <a:cubicBezTo>
                  <a:pt x="4026313" y="4023457"/>
                  <a:pt x="4031913" y="4025477"/>
                  <a:pt x="4038771" y="4025477"/>
                </a:cubicBezTo>
                <a:cubicBezTo>
                  <a:pt x="4045477" y="4025477"/>
                  <a:pt x="4051001" y="4023457"/>
                  <a:pt x="4055346" y="4019419"/>
                </a:cubicBezTo>
                <a:cubicBezTo>
                  <a:pt x="4059688" y="4015380"/>
                  <a:pt x="4061860" y="4010389"/>
                  <a:pt x="4061860" y="4004445"/>
                </a:cubicBezTo>
                <a:cubicBezTo>
                  <a:pt x="4061860" y="3998350"/>
                  <a:pt x="4059688" y="3993244"/>
                  <a:pt x="4055346" y="3989129"/>
                </a:cubicBezTo>
                <a:cubicBezTo>
                  <a:pt x="4051001" y="3985015"/>
                  <a:pt x="4045477" y="3982957"/>
                  <a:pt x="4038771" y="3982957"/>
                </a:cubicBezTo>
                <a:close/>
                <a:moveTo>
                  <a:pt x="4693405" y="3958040"/>
                </a:moveTo>
                <a:lnTo>
                  <a:pt x="4693405" y="3989129"/>
                </a:lnTo>
                <a:lnTo>
                  <a:pt x="4677861" y="3989129"/>
                </a:lnTo>
                <a:lnTo>
                  <a:pt x="4677861" y="4021591"/>
                </a:lnTo>
                <a:lnTo>
                  <a:pt x="4693405" y="4021591"/>
                </a:lnTo>
                <a:lnTo>
                  <a:pt x="4693405" y="4072340"/>
                </a:lnTo>
                <a:cubicBezTo>
                  <a:pt x="4693405" y="4088037"/>
                  <a:pt x="4697369" y="4099353"/>
                  <a:pt x="4705293" y="4106287"/>
                </a:cubicBezTo>
                <a:cubicBezTo>
                  <a:pt x="4713218" y="4113221"/>
                  <a:pt x="4724267" y="4116688"/>
                  <a:pt x="4738440" y="4116688"/>
                </a:cubicBezTo>
                <a:lnTo>
                  <a:pt x="4758328" y="4116688"/>
                </a:lnTo>
                <a:lnTo>
                  <a:pt x="4758328" y="4083541"/>
                </a:lnTo>
                <a:lnTo>
                  <a:pt x="4744383" y="4083541"/>
                </a:lnTo>
                <a:cubicBezTo>
                  <a:pt x="4740116" y="4083541"/>
                  <a:pt x="4737068" y="4082703"/>
                  <a:pt x="4735240" y="4081027"/>
                </a:cubicBezTo>
                <a:cubicBezTo>
                  <a:pt x="4733411" y="4079350"/>
                  <a:pt x="4732496" y="4076607"/>
                  <a:pt x="4732496" y="4072797"/>
                </a:cubicBezTo>
                <a:lnTo>
                  <a:pt x="4732496" y="4021591"/>
                </a:lnTo>
                <a:lnTo>
                  <a:pt x="4758100" y="4021591"/>
                </a:lnTo>
                <a:lnTo>
                  <a:pt x="4758100" y="3989129"/>
                </a:lnTo>
                <a:lnTo>
                  <a:pt x="4732496" y="3989129"/>
                </a:lnTo>
                <a:lnTo>
                  <a:pt x="4732496" y="3958040"/>
                </a:lnTo>
                <a:close/>
                <a:moveTo>
                  <a:pt x="1559683" y="3958040"/>
                </a:moveTo>
                <a:lnTo>
                  <a:pt x="1559683" y="3989129"/>
                </a:lnTo>
                <a:lnTo>
                  <a:pt x="1544138" y="3989129"/>
                </a:lnTo>
                <a:lnTo>
                  <a:pt x="1544138" y="4021591"/>
                </a:lnTo>
                <a:lnTo>
                  <a:pt x="1559683" y="4021591"/>
                </a:lnTo>
                <a:lnTo>
                  <a:pt x="1559683" y="4072340"/>
                </a:lnTo>
                <a:cubicBezTo>
                  <a:pt x="1559683" y="4088037"/>
                  <a:pt x="1563646" y="4099353"/>
                  <a:pt x="1571570" y="4106287"/>
                </a:cubicBezTo>
                <a:cubicBezTo>
                  <a:pt x="1579495" y="4113221"/>
                  <a:pt x="1590544" y="4116688"/>
                  <a:pt x="1604717" y="4116688"/>
                </a:cubicBezTo>
                <a:lnTo>
                  <a:pt x="1624605" y="4116688"/>
                </a:lnTo>
                <a:lnTo>
                  <a:pt x="1624605" y="4083541"/>
                </a:lnTo>
                <a:lnTo>
                  <a:pt x="1610661" y="4083541"/>
                </a:lnTo>
                <a:cubicBezTo>
                  <a:pt x="1606393" y="4083541"/>
                  <a:pt x="1603346" y="4082703"/>
                  <a:pt x="1601517" y="4081027"/>
                </a:cubicBezTo>
                <a:cubicBezTo>
                  <a:pt x="1599688" y="4079350"/>
                  <a:pt x="1598774" y="4076607"/>
                  <a:pt x="1598774" y="4072797"/>
                </a:cubicBezTo>
                <a:lnTo>
                  <a:pt x="1598774" y="4021591"/>
                </a:lnTo>
                <a:lnTo>
                  <a:pt x="1624377" y="4021591"/>
                </a:lnTo>
                <a:lnTo>
                  <a:pt x="1624377" y="3989129"/>
                </a:lnTo>
                <a:lnTo>
                  <a:pt x="1598774" y="3989129"/>
                </a:lnTo>
                <a:lnTo>
                  <a:pt x="1598774" y="3958040"/>
                </a:lnTo>
                <a:close/>
                <a:moveTo>
                  <a:pt x="2020236" y="3956211"/>
                </a:moveTo>
                <a:lnTo>
                  <a:pt x="2020236" y="4116688"/>
                </a:lnTo>
                <a:lnTo>
                  <a:pt x="2059327" y="4116688"/>
                </a:lnTo>
                <a:lnTo>
                  <a:pt x="2059327" y="4020219"/>
                </a:lnTo>
                <a:lnTo>
                  <a:pt x="2095445" y="4116688"/>
                </a:lnTo>
                <a:lnTo>
                  <a:pt x="2126992" y="4116688"/>
                </a:lnTo>
                <a:lnTo>
                  <a:pt x="2162882" y="4020448"/>
                </a:lnTo>
                <a:lnTo>
                  <a:pt x="2162882" y="4116688"/>
                </a:lnTo>
                <a:lnTo>
                  <a:pt x="2201973" y="4116688"/>
                </a:lnTo>
                <a:lnTo>
                  <a:pt x="2201973" y="3956211"/>
                </a:lnTo>
                <a:lnTo>
                  <a:pt x="2156024" y="3956211"/>
                </a:lnTo>
                <a:lnTo>
                  <a:pt x="2111447" y="4067310"/>
                </a:lnTo>
                <a:lnTo>
                  <a:pt x="2066413" y="3956211"/>
                </a:lnTo>
                <a:close/>
                <a:moveTo>
                  <a:pt x="1009366" y="3954382"/>
                </a:moveTo>
                <a:cubicBezTo>
                  <a:pt x="993516" y="3954382"/>
                  <a:pt x="979419" y="3957849"/>
                  <a:pt x="967075" y="3964783"/>
                </a:cubicBezTo>
                <a:cubicBezTo>
                  <a:pt x="954730" y="3971717"/>
                  <a:pt x="945091" y="3981395"/>
                  <a:pt x="938157" y="3993816"/>
                </a:cubicBezTo>
                <a:cubicBezTo>
                  <a:pt x="931223" y="4006236"/>
                  <a:pt x="927756" y="4020371"/>
                  <a:pt x="927756" y="4036221"/>
                </a:cubicBezTo>
                <a:cubicBezTo>
                  <a:pt x="927756" y="4052070"/>
                  <a:pt x="931223" y="4066168"/>
                  <a:pt x="938157" y="4078512"/>
                </a:cubicBezTo>
                <a:cubicBezTo>
                  <a:pt x="945091" y="4090856"/>
                  <a:pt x="954768" y="4100496"/>
                  <a:pt x="967189" y="4107430"/>
                </a:cubicBezTo>
                <a:cubicBezTo>
                  <a:pt x="979610" y="4114364"/>
                  <a:pt x="993745" y="4117831"/>
                  <a:pt x="1009594" y="4117831"/>
                </a:cubicBezTo>
                <a:cubicBezTo>
                  <a:pt x="1023006" y="4117831"/>
                  <a:pt x="1035045" y="4115240"/>
                  <a:pt x="1045714" y="4110059"/>
                </a:cubicBezTo>
                <a:cubicBezTo>
                  <a:pt x="1056381" y="4104877"/>
                  <a:pt x="1065182" y="4098095"/>
                  <a:pt x="1072116" y="4089713"/>
                </a:cubicBezTo>
                <a:cubicBezTo>
                  <a:pt x="1079051" y="4081331"/>
                  <a:pt x="1083966" y="4072263"/>
                  <a:pt x="1086861" y="4062510"/>
                </a:cubicBezTo>
                <a:lnTo>
                  <a:pt x="1086861" y="4026162"/>
                </a:lnTo>
                <a:lnTo>
                  <a:pt x="1001822" y="4026162"/>
                </a:lnTo>
                <a:lnTo>
                  <a:pt x="1001822" y="4054966"/>
                </a:lnTo>
                <a:lnTo>
                  <a:pt x="1051428" y="4054966"/>
                </a:lnTo>
                <a:cubicBezTo>
                  <a:pt x="1048381" y="4064110"/>
                  <a:pt x="1043541" y="4071120"/>
                  <a:pt x="1036912" y="4075997"/>
                </a:cubicBezTo>
                <a:cubicBezTo>
                  <a:pt x="1030283" y="4080874"/>
                  <a:pt x="1022167" y="4083312"/>
                  <a:pt x="1012566" y="4083312"/>
                </a:cubicBezTo>
                <a:cubicBezTo>
                  <a:pt x="998546" y="4083312"/>
                  <a:pt x="987535" y="4079159"/>
                  <a:pt x="979533" y="4070854"/>
                </a:cubicBezTo>
                <a:cubicBezTo>
                  <a:pt x="971532" y="4062548"/>
                  <a:pt x="967532" y="4051004"/>
                  <a:pt x="967532" y="4036221"/>
                </a:cubicBezTo>
                <a:cubicBezTo>
                  <a:pt x="967532" y="4022352"/>
                  <a:pt x="971342" y="4011265"/>
                  <a:pt x="978963" y="4002959"/>
                </a:cubicBezTo>
                <a:cubicBezTo>
                  <a:pt x="986582" y="3994654"/>
                  <a:pt x="996716" y="3990501"/>
                  <a:pt x="1009366" y="3990501"/>
                </a:cubicBezTo>
                <a:cubicBezTo>
                  <a:pt x="1016681" y="3990501"/>
                  <a:pt x="1023044" y="3991911"/>
                  <a:pt x="1028454" y="3994730"/>
                </a:cubicBezTo>
                <a:cubicBezTo>
                  <a:pt x="1033864" y="3997549"/>
                  <a:pt x="1038017" y="4001626"/>
                  <a:pt x="1040912" y="4006960"/>
                </a:cubicBezTo>
                <a:lnTo>
                  <a:pt x="1084118" y="4006960"/>
                </a:lnTo>
                <a:cubicBezTo>
                  <a:pt x="1079851" y="3990501"/>
                  <a:pt x="1071126" y="3977623"/>
                  <a:pt x="1057943" y="3968327"/>
                </a:cubicBezTo>
                <a:cubicBezTo>
                  <a:pt x="1044761" y="3959030"/>
                  <a:pt x="1028568" y="3954382"/>
                  <a:pt x="1009366" y="3954382"/>
                </a:cubicBezTo>
                <a:close/>
                <a:moveTo>
                  <a:pt x="5779942" y="3949582"/>
                </a:moveTo>
                <a:lnTo>
                  <a:pt x="5779942" y="4049023"/>
                </a:lnTo>
                <a:lnTo>
                  <a:pt x="5817660" y="4049023"/>
                </a:lnTo>
                <a:cubicBezTo>
                  <a:pt x="5818727" y="4044908"/>
                  <a:pt x="5820937" y="4041593"/>
                  <a:pt x="5824290" y="4039079"/>
                </a:cubicBezTo>
                <a:cubicBezTo>
                  <a:pt x="5827642" y="4036564"/>
                  <a:pt x="5831911" y="4035307"/>
                  <a:pt x="5837091" y="4035307"/>
                </a:cubicBezTo>
                <a:cubicBezTo>
                  <a:pt x="5844102" y="4035307"/>
                  <a:pt x="5849435" y="4037288"/>
                  <a:pt x="5853093" y="4041250"/>
                </a:cubicBezTo>
                <a:cubicBezTo>
                  <a:pt x="5856751" y="4045212"/>
                  <a:pt x="5858580" y="4050927"/>
                  <a:pt x="5858580" y="4058395"/>
                </a:cubicBezTo>
                <a:cubicBezTo>
                  <a:pt x="5858580" y="4066015"/>
                  <a:pt x="5856827" y="4072111"/>
                  <a:pt x="5853322" y="4076683"/>
                </a:cubicBezTo>
                <a:cubicBezTo>
                  <a:pt x="5849817" y="4081255"/>
                  <a:pt x="5844483" y="4083541"/>
                  <a:pt x="5837320" y="4083541"/>
                </a:cubicBezTo>
                <a:cubicBezTo>
                  <a:pt x="5831224" y="4083541"/>
                  <a:pt x="5826424" y="4081979"/>
                  <a:pt x="5822918" y="4078855"/>
                </a:cubicBezTo>
                <a:cubicBezTo>
                  <a:pt x="5819413" y="4075731"/>
                  <a:pt x="5817203" y="4071806"/>
                  <a:pt x="5816289" y="4067082"/>
                </a:cubicBezTo>
                <a:lnTo>
                  <a:pt x="5778113" y="4067082"/>
                </a:lnTo>
                <a:cubicBezTo>
                  <a:pt x="5778570" y="4076835"/>
                  <a:pt x="5781238" y="4085446"/>
                  <a:pt x="5786115" y="4092914"/>
                </a:cubicBezTo>
                <a:cubicBezTo>
                  <a:pt x="5790991" y="4100381"/>
                  <a:pt x="5797924" y="4106211"/>
                  <a:pt x="5806916" y="4110402"/>
                </a:cubicBezTo>
                <a:cubicBezTo>
                  <a:pt x="5815908" y="4114592"/>
                  <a:pt x="5826499" y="4116688"/>
                  <a:pt x="5838692" y="4116688"/>
                </a:cubicBezTo>
                <a:cubicBezTo>
                  <a:pt x="5856979" y="4116688"/>
                  <a:pt x="5871153" y="4111469"/>
                  <a:pt x="5881211" y="4101029"/>
                </a:cubicBezTo>
                <a:cubicBezTo>
                  <a:pt x="5891269" y="4090590"/>
                  <a:pt x="5896299" y="4076454"/>
                  <a:pt x="5896299" y="4058624"/>
                </a:cubicBezTo>
                <a:cubicBezTo>
                  <a:pt x="5896299" y="4049023"/>
                  <a:pt x="5894546" y="4040107"/>
                  <a:pt x="5891041" y="4031877"/>
                </a:cubicBezTo>
                <a:cubicBezTo>
                  <a:pt x="5887536" y="4023648"/>
                  <a:pt x="5882012" y="4016942"/>
                  <a:pt x="5874467" y="4011761"/>
                </a:cubicBezTo>
                <a:cubicBezTo>
                  <a:pt x="5866923" y="4006579"/>
                  <a:pt x="5857437" y="4003988"/>
                  <a:pt x="5846006" y="4003988"/>
                </a:cubicBezTo>
                <a:cubicBezTo>
                  <a:pt x="5839606" y="4003988"/>
                  <a:pt x="5833662" y="4005055"/>
                  <a:pt x="5828176" y="4007189"/>
                </a:cubicBezTo>
                <a:cubicBezTo>
                  <a:pt x="5822689" y="4009322"/>
                  <a:pt x="5818422" y="4012066"/>
                  <a:pt x="5815375" y="4015418"/>
                </a:cubicBezTo>
                <a:lnTo>
                  <a:pt x="5815375" y="3983871"/>
                </a:lnTo>
                <a:lnTo>
                  <a:pt x="5886697" y="3983871"/>
                </a:lnTo>
                <a:lnTo>
                  <a:pt x="5886697" y="3949582"/>
                </a:lnTo>
                <a:close/>
                <a:moveTo>
                  <a:pt x="4782483" y="3947524"/>
                </a:moveTo>
                <a:lnTo>
                  <a:pt x="4782483" y="4116688"/>
                </a:lnTo>
                <a:lnTo>
                  <a:pt x="4821574" y="4116688"/>
                </a:lnTo>
                <a:lnTo>
                  <a:pt x="4821574" y="4047422"/>
                </a:lnTo>
                <a:cubicBezTo>
                  <a:pt x="4821574" y="4038888"/>
                  <a:pt x="4823785" y="4032259"/>
                  <a:pt x="4828204" y="4027534"/>
                </a:cubicBezTo>
                <a:cubicBezTo>
                  <a:pt x="4832624" y="4022810"/>
                  <a:pt x="4838567" y="4020448"/>
                  <a:pt x="4846035" y="4020448"/>
                </a:cubicBezTo>
                <a:cubicBezTo>
                  <a:pt x="4853502" y="4020448"/>
                  <a:pt x="4859445" y="4022810"/>
                  <a:pt x="4863866" y="4027534"/>
                </a:cubicBezTo>
                <a:cubicBezTo>
                  <a:pt x="4868284" y="4032259"/>
                  <a:pt x="4870495" y="4038888"/>
                  <a:pt x="4870495" y="4047422"/>
                </a:cubicBezTo>
                <a:lnTo>
                  <a:pt x="4870495" y="4116688"/>
                </a:lnTo>
                <a:lnTo>
                  <a:pt x="4909357" y="4116688"/>
                </a:lnTo>
                <a:lnTo>
                  <a:pt x="4909357" y="4042165"/>
                </a:lnTo>
                <a:cubicBezTo>
                  <a:pt x="4909357" y="4025248"/>
                  <a:pt x="4904938" y="4011951"/>
                  <a:pt x="4896098" y="4002274"/>
                </a:cubicBezTo>
                <a:cubicBezTo>
                  <a:pt x="4887258" y="3992596"/>
                  <a:pt x="4875524" y="3987758"/>
                  <a:pt x="4860893" y="3987758"/>
                </a:cubicBezTo>
                <a:cubicBezTo>
                  <a:pt x="4852359" y="3987758"/>
                  <a:pt x="4844663" y="3989434"/>
                  <a:pt x="4837805" y="3992787"/>
                </a:cubicBezTo>
                <a:cubicBezTo>
                  <a:pt x="4830948" y="3996140"/>
                  <a:pt x="4825536" y="4000635"/>
                  <a:pt x="4821574" y="4006274"/>
                </a:cubicBezTo>
                <a:lnTo>
                  <a:pt x="4821574" y="3947524"/>
                </a:lnTo>
                <a:close/>
                <a:moveTo>
                  <a:pt x="3679641" y="3947524"/>
                </a:moveTo>
                <a:lnTo>
                  <a:pt x="3679641" y="4006732"/>
                </a:lnTo>
                <a:cubicBezTo>
                  <a:pt x="3675679" y="4000788"/>
                  <a:pt x="3670231" y="3996063"/>
                  <a:pt x="3663297" y="3992558"/>
                </a:cubicBezTo>
                <a:cubicBezTo>
                  <a:pt x="3656363" y="3989053"/>
                  <a:pt x="3648704" y="3987301"/>
                  <a:pt x="3640322" y="3987301"/>
                </a:cubicBezTo>
                <a:cubicBezTo>
                  <a:pt x="3629807" y="3987301"/>
                  <a:pt x="3620282" y="3989968"/>
                  <a:pt x="3611746" y="3995302"/>
                </a:cubicBezTo>
                <a:cubicBezTo>
                  <a:pt x="3603213" y="4000635"/>
                  <a:pt x="3596469" y="4008255"/>
                  <a:pt x="3591515" y="4018161"/>
                </a:cubicBezTo>
                <a:cubicBezTo>
                  <a:pt x="3586563" y="4028068"/>
                  <a:pt x="3584087" y="4039574"/>
                  <a:pt x="3584087" y="4052680"/>
                </a:cubicBezTo>
                <a:cubicBezTo>
                  <a:pt x="3584087" y="4065786"/>
                  <a:pt x="3586563" y="4077331"/>
                  <a:pt x="3591515" y="4087313"/>
                </a:cubicBezTo>
                <a:cubicBezTo>
                  <a:pt x="3596469" y="4097295"/>
                  <a:pt x="3603213" y="4104991"/>
                  <a:pt x="3611746" y="4110402"/>
                </a:cubicBezTo>
                <a:cubicBezTo>
                  <a:pt x="3620282" y="4115812"/>
                  <a:pt x="3629807" y="4118517"/>
                  <a:pt x="3640322" y="4118517"/>
                </a:cubicBezTo>
                <a:cubicBezTo>
                  <a:pt x="3649313" y="4118517"/>
                  <a:pt x="3657200" y="4116688"/>
                  <a:pt x="3663982" y="4113030"/>
                </a:cubicBezTo>
                <a:cubicBezTo>
                  <a:pt x="3670764" y="4109373"/>
                  <a:pt x="3675984" y="4104496"/>
                  <a:pt x="3679641" y="4098400"/>
                </a:cubicBezTo>
                <a:lnTo>
                  <a:pt x="3679641" y="4116688"/>
                </a:lnTo>
                <a:lnTo>
                  <a:pt x="3718732" y="4116688"/>
                </a:lnTo>
                <a:lnTo>
                  <a:pt x="3718732" y="3947524"/>
                </a:lnTo>
                <a:close/>
                <a:moveTo>
                  <a:pt x="3306111" y="3947524"/>
                </a:moveTo>
                <a:lnTo>
                  <a:pt x="3306111" y="4116688"/>
                </a:lnTo>
                <a:lnTo>
                  <a:pt x="3345201" y="4116688"/>
                </a:lnTo>
                <a:lnTo>
                  <a:pt x="3345201" y="4063196"/>
                </a:lnTo>
                <a:lnTo>
                  <a:pt x="3384063" y="4116688"/>
                </a:lnTo>
                <a:lnTo>
                  <a:pt x="3432527" y="4116688"/>
                </a:lnTo>
                <a:lnTo>
                  <a:pt x="3379034" y="4053137"/>
                </a:lnTo>
                <a:lnTo>
                  <a:pt x="3432069" y="3989129"/>
                </a:lnTo>
                <a:lnTo>
                  <a:pt x="3383835" y="3989129"/>
                </a:lnTo>
                <a:lnTo>
                  <a:pt x="3345201" y="4041021"/>
                </a:lnTo>
                <a:lnTo>
                  <a:pt x="3345201" y="3947524"/>
                </a:lnTo>
                <a:close/>
                <a:moveTo>
                  <a:pt x="3020361" y="3947524"/>
                </a:moveTo>
                <a:lnTo>
                  <a:pt x="3020361" y="4116688"/>
                </a:lnTo>
                <a:lnTo>
                  <a:pt x="3059451" y="4116688"/>
                </a:lnTo>
                <a:lnTo>
                  <a:pt x="3059451" y="3947524"/>
                </a:lnTo>
                <a:close/>
                <a:moveTo>
                  <a:pt x="1648761" y="3947524"/>
                </a:moveTo>
                <a:lnTo>
                  <a:pt x="1648761" y="4116688"/>
                </a:lnTo>
                <a:lnTo>
                  <a:pt x="1687851" y="4116688"/>
                </a:lnTo>
                <a:lnTo>
                  <a:pt x="1687851" y="4047422"/>
                </a:lnTo>
                <a:cubicBezTo>
                  <a:pt x="1687851" y="4038888"/>
                  <a:pt x="1690062" y="4032259"/>
                  <a:pt x="1694480" y="4027534"/>
                </a:cubicBezTo>
                <a:cubicBezTo>
                  <a:pt x="1698901" y="4022810"/>
                  <a:pt x="1704844" y="4020448"/>
                  <a:pt x="1712311" y="4020448"/>
                </a:cubicBezTo>
                <a:cubicBezTo>
                  <a:pt x="1719779" y="4020448"/>
                  <a:pt x="1725722" y="4022810"/>
                  <a:pt x="1730142" y="4027534"/>
                </a:cubicBezTo>
                <a:cubicBezTo>
                  <a:pt x="1734562" y="4032259"/>
                  <a:pt x="1736772" y="4038888"/>
                  <a:pt x="1736772" y="4047422"/>
                </a:cubicBezTo>
                <a:lnTo>
                  <a:pt x="1736772" y="4116688"/>
                </a:lnTo>
                <a:lnTo>
                  <a:pt x="1775634" y="4116688"/>
                </a:lnTo>
                <a:lnTo>
                  <a:pt x="1775634" y="4042165"/>
                </a:lnTo>
                <a:cubicBezTo>
                  <a:pt x="1775634" y="4025248"/>
                  <a:pt x="1771215" y="4011951"/>
                  <a:pt x="1762375" y="4002274"/>
                </a:cubicBezTo>
                <a:cubicBezTo>
                  <a:pt x="1753535" y="3992596"/>
                  <a:pt x="1741801" y="3987758"/>
                  <a:pt x="1727171" y="3987758"/>
                </a:cubicBezTo>
                <a:cubicBezTo>
                  <a:pt x="1718637" y="3987758"/>
                  <a:pt x="1710940" y="3989434"/>
                  <a:pt x="1704082" y="3992787"/>
                </a:cubicBezTo>
                <a:cubicBezTo>
                  <a:pt x="1697224" y="3996140"/>
                  <a:pt x="1691814" y="4000635"/>
                  <a:pt x="1687851" y="4006274"/>
                </a:cubicBezTo>
                <a:lnTo>
                  <a:pt x="1687851" y="3947524"/>
                </a:lnTo>
                <a:close/>
                <a:moveTo>
                  <a:pt x="5681034" y="3946381"/>
                </a:moveTo>
                <a:cubicBezTo>
                  <a:pt x="5658479" y="3946381"/>
                  <a:pt x="5642135" y="3953925"/>
                  <a:pt x="5631999" y="3969012"/>
                </a:cubicBezTo>
                <a:cubicBezTo>
                  <a:pt x="5621865" y="3984100"/>
                  <a:pt x="5616797" y="4004750"/>
                  <a:pt x="5616797" y="4030963"/>
                </a:cubicBezTo>
                <a:cubicBezTo>
                  <a:pt x="5616797" y="4057481"/>
                  <a:pt x="5621865" y="4078283"/>
                  <a:pt x="5631999" y="4093371"/>
                </a:cubicBezTo>
                <a:cubicBezTo>
                  <a:pt x="5642135" y="4108459"/>
                  <a:pt x="5658479" y="4116002"/>
                  <a:pt x="5681034" y="4116002"/>
                </a:cubicBezTo>
                <a:cubicBezTo>
                  <a:pt x="5703589" y="4116002"/>
                  <a:pt x="5719934" y="4108459"/>
                  <a:pt x="5730068" y="4093371"/>
                </a:cubicBezTo>
                <a:cubicBezTo>
                  <a:pt x="5740203" y="4078283"/>
                  <a:pt x="5745271" y="4057481"/>
                  <a:pt x="5745271" y="4030963"/>
                </a:cubicBezTo>
                <a:cubicBezTo>
                  <a:pt x="5745271" y="4004750"/>
                  <a:pt x="5740203" y="3984100"/>
                  <a:pt x="5730068" y="3969012"/>
                </a:cubicBezTo>
                <a:cubicBezTo>
                  <a:pt x="5719934" y="3953925"/>
                  <a:pt x="5703589" y="3946381"/>
                  <a:pt x="5681034" y="3946381"/>
                </a:cubicBezTo>
                <a:close/>
                <a:moveTo>
                  <a:pt x="5528634" y="3946381"/>
                </a:moveTo>
                <a:cubicBezTo>
                  <a:pt x="5506079" y="3946381"/>
                  <a:pt x="5489734" y="3953925"/>
                  <a:pt x="5479599" y="3969012"/>
                </a:cubicBezTo>
                <a:cubicBezTo>
                  <a:pt x="5469465" y="3984100"/>
                  <a:pt x="5464397" y="4004750"/>
                  <a:pt x="5464397" y="4030963"/>
                </a:cubicBezTo>
                <a:cubicBezTo>
                  <a:pt x="5464397" y="4057481"/>
                  <a:pt x="5469465" y="4078283"/>
                  <a:pt x="5479599" y="4093371"/>
                </a:cubicBezTo>
                <a:cubicBezTo>
                  <a:pt x="5489734" y="4108459"/>
                  <a:pt x="5506079" y="4116002"/>
                  <a:pt x="5528634" y="4116002"/>
                </a:cubicBezTo>
                <a:cubicBezTo>
                  <a:pt x="5551189" y="4116002"/>
                  <a:pt x="5567534" y="4108459"/>
                  <a:pt x="5577669" y="4093371"/>
                </a:cubicBezTo>
                <a:cubicBezTo>
                  <a:pt x="5587803" y="4078283"/>
                  <a:pt x="5592871" y="4057481"/>
                  <a:pt x="5592871" y="4030963"/>
                </a:cubicBezTo>
                <a:cubicBezTo>
                  <a:pt x="5592871" y="4004750"/>
                  <a:pt x="5587803" y="3984100"/>
                  <a:pt x="5577669" y="3969012"/>
                </a:cubicBezTo>
                <a:cubicBezTo>
                  <a:pt x="5567534" y="3953925"/>
                  <a:pt x="5551189" y="3946381"/>
                  <a:pt x="5528634" y="3946381"/>
                </a:cubicBezTo>
                <a:close/>
                <a:moveTo>
                  <a:pt x="5387055" y="3946152"/>
                </a:moveTo>
                <a:cubicBezTo>
                  <a:pt x="5376539" y="3946152"/>
                  <a:pt x="5366976" y="3948210"/>
                  <a:pt x="5358365" y="3952325"/>
                </a:cubicBezTo>
                <a:cubicBezTo>
                  <a:pt x="5349754" y="3956440"/>
                  <a:pt x="5342820" y="3962840"/>
                  <a:pt x="5337562" y="3971527"/>
                </a:cubicBezTo>
                <a:cubicBezTo>
                  <a:pt x="5332305" y="3980214"/>
                  <a:pt x="5329523" y="3991034"/>
                  <a:pt x="5329219" y="4003988"/>
                </a:cubicBezTo>
                <a:lnTo>
                  <a:pt x="5366937" y="4003988"/>
                </a:lnTo>
                <a:cubicBezTo>
                  <a:pt x="5366937" y="3996063"/>
                  <a:pt x="5368576" y="3989929"/>
                  <a:pt x="5371853" y="3985586"/>
                </a:cubicBezTo>
                <a:cubicBezTo>
                  <a:pt x="5375130" y="3981242"/>
                  <a:pt x="5379663" y="3979071"/>
                  <a:pt x="5385455" y="3979071"/>
                </a:cubicBezTo>
                <a:cubicBezTo>
                  <a:pt x="5391246" y="3979071"/>
                  <a:pt x="5395589" y="3980824"/>
                  <a:pt x="5398484" y="3984329"/>
                </a:cubicBezTo>
                <a:cubicBezTo>
                  <a:pt x="5401380" y="3987834"/>
                  <a:pt x="5402829" y="3992711"/>
                  <a:pt x="5402829" y="3998959"/>
                </a:cubicBezTo>
                <a:cubicBezTo>
                  <a:pt x="5402829" y="4007189"/>
                  <a:pt x="5399856" y="4015647"/>
                  <a:pt x="5393912" y="4024334"/>
                </a:cubicBezTo>
                <a:cubicBezTo>
                  <a:pt x="5387969" y="4033020"/>
                  <a:pt x="5380692" y="4041326"/>
                  <a:pt x="5372081" y="4049251"/>
                </a:cubicBezTo>
                <a:cubicBezTo>
                  <a:pt x="5363470" y="4057176"/>
                  <a:pt x="5351698" y="4067310"/>
                  <a:pt x="5336763" y="4079655"/>
                </a:cubicBezTo>
                <a:cubicBezTo>
                  <a:pt x="5337219" y="4079350"/>
                  <a:pt x="5334858" y="4081255"/>
                  <a:pt x="5329676" y="4085370"/>
                </a:cubicBezTo>
                <a:lnTo>
                  <a:pt x="5329676" y="4114402"/>
                </a:lnTo>
                <a:lnTo>
                  <a:pt x="5444433" y="4114402"/>
                </a:lnTo>
                <a:lnTo>
                  <a:pt x="5444433" y="4082627"/>
                </a:lnTo>
                <a:lnTo>
                  <a:pt x="5382711" y="4082627"/>
                </a:lnTo>
                <a:cubicBezTo>
                  <a:pt x="5399933" y="4069368"/>
                  <a:pt x="5414106" y="4055766"/>
                  <a:pt x="5425230" y="4041822"/>
                </a:cubicBezTo>
                <a:cubicBezTo>
                  <a:pt x="5436356" y="4027877"/>
                  <a:pt x="5441918" y="4012751"/>
                  <a:pt x="5441918" y="3996444"/>
                </a:cubicBezTo>
                <a:cubicBezTo>
                  <a:pt x="5441918" y="3981509"/>
                  <a:pt x="5437309" y="3969394"/>
                  <a:pt x="5428089" y="3960097"/>
                </a:cubicBezTo>
                <a:cubicBezTo>
                  <a:pt x="5418868" y="3950801"/>
                  <a:pt x="5405191" y="3946152"/>
                  <a:pt x="5387055" y="3946152"/>
                </a:cubicBezTo>
                <a:close/>
                <a:moveTo>
                  <a:pt x="5049793" y="3933579"/>
                </a:moveTo>
                <a:cubicBezTo>
                  <a:pt x="5042935" y="3933579"/>
                  <a:pt x="5037334" y="3935599"/>
                  <a:pt x="5032991" y="3939637"/>
                </a:cubicBezTo>
                <a:cubicBezTo>
                  <a:pt x="5028647" y="3943676"/>
                  <a:pt x="5026476" y="3948743"/>
                  <a:pt x="5026476" y="3954839"/>
                </a:cubicBezTo>
                <a:cubicBezTo>
                  <a:pt x="5026476" y="3960783"/>
                  <a:pt x="5028647" y="3965774"/>
                  <a:pt x="5032991" y="3969813"/>
                </a:cubicBezTo>
                <a:cubicBezTo>
                  <a:pt x="5037334" y="3973851"/>
                  <a:pt x="5042935" y="3975870"/>
                  <a:pt x="5049793" y="3975870"/>
                </a:cubicBezTo>
                <a:cubicBezTo>
                  <a:pt x="5056500" y="3975870"/>
                  <a:pt x="5062023" y="3973851"/>
                  <a:pt x="5066367" y="3969813"/>
                </a:cubicBezTo>
                <a:cubicBezTo>
                  <a:pt x="5070710" y="3965774"/>
                  <a:pt x="5072882" y="3960783"/>
                  <a:pt x="5072882" y="3954839"/>
                </a:cubicBezTo>
                <a:cubicBezTo>
                  <a:pt x="5072882" y="3948743"/>
                  <a:pt x="5070710" y="3943676"/>
                  <a:pt x="5066367" y="3939637"/>
                </a:cubicBezTo>
                <a:cubicBezTo>
                  <a:pt x="5062023" y="3935599"/>
                  <a:pt x="5056500" y="3933579"/>
                  <a:pt x="5049793" y="3933579"/>
                </a:cubicBezTo>
                <a:close/>
                <a:moveTo>
                  <a:pt x="3763919" y="3933579"/>
                </a:moveTo>
                <a:cubicBezTo>
                  <a:pt x="3757061" y="3933579"/>
                  <a:pt x="3751459" y="3935599"/>
                  <a:pt x="3747116" y="3939637"/>
                </a:cubicBezTo>
                <a:cubicBezTo>
                  <a:pt x="3742772" y="3943676"/>
                  <a:pt x="3740602" y="3948743"/>
                  <a:pt x="3740602" y="3954839"/>
                </a:cubicBezTo>
                <a:cubicBezTo>
                  <a:pt x="3740602" y="3960783"/>
                  <a:pt x="3742772" y="3965774"/>
                  <a:pt x="3747116" y="3969813"/>
                </a:cubicBezTo>
                <a:cubicBezTo>
                  <a:pt x="3751459" y="3973851"/>
                  <a:pt x="3757061" y="3975870"/>
                  <a:pt x="3763919" y="3975870"/>
                </a:cubicBezTo>
                <a:cubicBezTo>
                  <a:pt x="3770624" y="3975870"/>
                  <a:pt x="3776149" y="3973851"/>
                  <a:pt x="3780492" y="3969813"/>
                </a:cubicBezTo>
                <a:cubicBezTo>
                  <a:pt x="3784836" y="3965774"/>
                  <a:pt x="3787007" y="3960783"/>
                  <a:pt x="3787007" y="3954839"/>
                </a:cubicBezTo>
                <a:cubicBezTo>
                  <a:pt x="3787007" y="3948743"/>
                  <a:pt x="3784836" y="3943676"/>
                  <a:pt x="3780492" y="3939637"/>
                </a:cubicBezTo>
                <a:cubicBezTo>
                  <a:pt x="3776149" y="3935599"/>
                  <a:pt x="3770624" y="3933579"/>
                  <a:pt x="3763919" y="3933579"/>
                </a:cubicBezTo>
                <a:close/>
                <a:moveTo>
                  <a:pt x="3106695" y="3933579"/>
                </a:moveTo>
                <a:cubicBezTo>
                  <a:pt x="3099837" y="3933579"/>
                  <a:pt x="3094236" y="3935599"/>
                  <a:pt x="3089893" y="3939637"/>
                </a:cubicBezTo>
                <a:cubicBezTo>
                  <a:pt x="3085549" y="3943676"/>
                  <a:pt x="3083378" y="3948743"/>
                  <a:pt x="3083378" y="3954839"/>
                </a:cubicBezTo>
                <a:cubicBezTo>
                  <a:pt x="3083378" y="3960783"/>
                  <a:pt x="3085549" y="3965774"/>
                  <a:pt x="3089893" y="3969813"/>
                </a:cubicBezTo>
                <a:cubicBezTo>
                  <a:pt x="3094236" y="3973851"/>
                  <a:pt x="3099837" y="3975870"/>
                  <a:pt x="3106695" y="3975870"/>
                </a:cubicBezTo>
                <a:cubicBezTo>
                  <a:pt x="3113401" y="3975870"/>
                  <a:pt x="3118926" y="3973851"/>
                  <a:pt x="3123269" y="3969813"/>
                </a:cubicBezTo>
                <a:cubicBezTo>
                  <a:pt x="3127612" y="3965774"/>
                  <a:pt x="3129784" y="3960783"/>
                  <a:pt x="3129784" y="3954839"/>
                </a:cubicBezTo>
                <a:cubicBezTo>
                  <a:pt x="3129784" y="3948743"/>
                  <a:pt x="3127612" y="3943676"/>
                  <a:pt x="3123269" y="3939637"/>
                </a:cubicBezTo>
                <a:cubicBezTo>
                  <a:pt x="3118926" y="3935599"/>
                  <a:pt x="3113401" y="3933579"/>
                  <a:pt x="3106695" y="3933579"/>
                </a:cubicBezTo>
                <a:close/>
                <a:moveTo>
                  <a:pt x="1916070" y="3933579"/>
                </a:moveTo>
                <a:cubicBezTo>
                  <a:pt x="1909212" y="3933579"/>
                  <a:pt x="1903612" y="3935599"/>
                  <a:pt x="1899268" y="3939637"/>
                </a:cubicBezTo>
                <a:cubicBezTo>
                  <a:pt x="1894925" y="3943676"/>
                  <a:pt x="1892753" y="3948743"/>
                  <a:pt x="1892753" y="3954839"/>
                </a:cubicBezTo>
                <a:cubicBezTo>
                  <a:pt x="1892753" y="3960783"/>
                  <a:pt x="1894925" y="3965774"/>
                  <a:pt x="1899268" y="3969813"/>
                </a:cubicBezTo>
                <a:cubicBezTo>
                  <a:pt x="1903612" y="3973851"/>
                  <a:pt x="1909212" y="3975870"/>
                  <a:pt x="1916070" y="3975870"/>
                </a:cubicBezTo>
                <a:cubicBezTo>
                  <a:pt x="1922776" y="3975870"/>
                  <a:pt x="1928301" y="3973851"/>
                  <a:pt x="1932644" y="3969813"/>
                </a:cubicBezTo>
                <a:cubicBezTo>
                  <a:pt x="1936987" y="3965774"/>
                  <a:pt x="1939159" y="3960783"/>
                  <a:pt x="1939159" y="3954839"/>
                </a:cubicBezTo>
                <a:cubicBezTo>
                  <a:pt x="1939159" y="3948743"/>
                  <a:pt x="1936987" y="3943676"/>
                  <a:pt x="1932644" y="3939637"/>
                </a:cubicBezTo>
                <a:cubicBezTo>
                  <a:pt x="1928301" y="3935599"/>
                  <a:pt x="1922776" y="3933579"/>
                  <a:pt x="1916070" y="3933579"/>
                </a:cubicBezTo>
                <a:close/>
                <a:moveTo>
                  <a:pt x="4067346" y="3799773"/>
                </a:moveTo>
                <a:cubicBezTo>
                  <a:pt x="4060489" y="3799773"/>
                  <a:pt x="4054888" y="3801830"/>
                  <a:pt x="4050546" y="3805944"/>
                </a:cubicBezTo>
                <a:cubicBezTo>
                  <a:pt x="4046201" y="3810059"/>
                  <a:pt x="4044029" y="3815165"/>
                  <a:pt x="4044029" y="3821261"/>
                </a:cubicBezTo>
                <a:cubicBezTo>
                  <a:pt x="4044029" y="3827204"/>
                  <a:pt x="4046201" y="3832195"/>
                  <a:pt x="4050546" y="3836234"/>
                </a:cubicBezTo>
                <a:cubicBezTo>
                  <a:pt x="4054888" y="3840273"/>
                  <a:pt x="4060489" y="3842292"/>
                  <a:pt x="4067346" y="3842292"/>
                </a:cubicBezTo>
                <a:cubicBezTo>
                  <a:pt x="4074053" y="3842292"/>
                  <a:pt x="4079577" y="3840273"/>
                  <a:pt x="4083920" y="3836234"/>
                </a:cubicBezTo>
                <a:cubicBezTo>
                  <a:pt x="4088264" y="3832195"/>
                  <a:pt x="4090436" y="3827204"/>
                  <a:pt x="4090436" y="3821261"/>
                </a:cubicBezTo>
                <a:cubicBezTo>
                  <a:pt x="4090436" y="3815165"/>
                  <a:pt x="4088264" y="3810059"/>
                  <a:pt x="4083920" y="3805944"/>
                </a:cubicBezTo>
                <a:cubicBezTo>
                  <a:pt x="4079577" y="3801830"/>
                  <a:pt x="4074053" y="3799773"/>
                  <a:pt x="4067346" y="3799773"/>
                </a:cubicBezTo>
                <a:close/>
                <a:moveTo>
                  <a:pt x="5309103" y="3745137"/>
                </a:moveTo>
                <a:cubicBezTo>
                  <a:pt x="5316875" y="3745137"/>
                  <a:pt x="5323465" y="3747956"/>
                  <a:pt x="5328876" y="3753595"/>
                </a:cubicBezTo>
                <a:cubicBezTo>
                  <a:pt x="5334286" y="3759234"/>
                  <a:pt x="5336991" y="3766930"/>
                  <a:pt x="5336991" y="3776684"/>
                </a:cubicBezTo>
                <a:cubicBezTo>
                  <a:pt x="5336991" y="3786437"/>
                  <a:pt x="5334286" y="3794134"/>
                  <a:pt x="5328876" y="3799773"/>
                </a:cubicBezTo>
                <a:cubicBezTo>
                  <a:pt x="5323465" y="3805411"/>
                  <a:pt x="5316875" y="3808230"/>
                  <a:pt x="5309103" y="3808230"/>
                </a:cubicBezTo>
                <a:cubicBezTo>
                  <a:pt x="5301330" y="3808230"/>
                  <a:pt x="5294738" y="3805373"/>
                  <a:pt x="5289328" y="3799658"/>
                </a:cubicBezTo>
                <a:cubicBezTo>
                  <a:pt x="5283917" y="3793943"/>
                  <a:pt x="5281212" y="3786209"/>
                  <a:pt x="5281212" y="3776455"/>
                </a:cubicBezTo>
                <a:cubicBezTo>
                  <a:pt x="5281212" y="3766702"/>
                  <a:pt x="5283917" y="3759044"/>
                  <a:pt x="5289328" y="3753481"/>
                </a:cubicBezTo>
                <a:cubicBezTo>
                  <a:pt x="5294738" y="3747918"/>
                  <a:pt x="5301330" y="3745137"/>
                  <a:pt x="5309103" y="3745137"/>
                </a:cubicBezTo>
                <a:close/>
                <a:moveTo>
                  <a:pt x="4689976" y="3745137"/>
                </a:moveTo>
                <a:cubicBezTo>
                  <a:pt x="4697749" y="3745137"/>
                  <a:pt x="4704340" y="3747956"/>
                  <a:pt x="4709751" y="3753595"/>
                </a:cubicBezTo>
                <a:cubicBezTo>
                  <a:pt x="4715161" y="3759234"/>
                  <a:pt x="4717867" y="3766930"/>
                  <a:pt x="4717867" y="3776684"/>
                </a:cubicBezTo>
                <a:cubicBezTo>
                  <a:pt x="4717867" y="3786437"/>
                  <a:pt x="4715161" y="3794134"/>
                  <a:pt x="4709751" y="3799773"/>
                </a:cubicBezTo>
                <a:cubicBezTo>
                  <a:pt x="4704340" y="3805411"/>
                  <a:pt x="4697749" y="3808230"/>
                  <a:pt x="4689976" y="3808230"/>
                </a:cubicBezTo>
                <a:cubicBezTo>
                  <a:pt x="4682205" y="3808230"/>
                  <a:pt x="4675614" y="3805373"/>
                  <a:pt x="4670203" y="3799658"/>
                </a:cubicBezTo>
                <a:cubicBezTo>
                  <a:pt x="4664792" y="3793943"/>
                  <a:pt x="4662088" y="3786209"/>
                  <a:pt x="4662088" y="3776455"/>
                </a:cubicBezTo>
                <a:cubicBezTo>
                  <a:pt x="4662088" y="3766702"/>
                  <a:pt x="4664792" y="3759044"/>
                  <a:pt x="4670203" y="3753481"/>
                </a:cubicBezTo>
                <a:cubicBezTo>
                  <a:pt x="4675614" y="3747918"/>
                  <a:pt x="4682205" y="3745137"/>
                  <a:pt x="4689976" y="3745137"/>
                </a:cubicBezTo>
                <a:close/>
                <a:moveTo>
                  <a:pt x="3680327" y="3745137"/>
                </a:moveTo>
                <a:cubicBezTo>
                  <a:pt x="3688100" y="3745137"/>
                  <a:pt x="3694691" y="3747956"/>
                  <a:pt x="3700101" y="3753595"/>
                </a:cubicBezTo>
                <a:cubicBezTo>
                  <a:pt x="3705511" y="3759234"/>
                  <a:pt x="3708217" y="3766930"/>
                  <a:pt x="3708217" y="3776684"/>
                </a:cubicBezTo>
                <a:cubicBezTo>
                  <a:pt x="3708217" y="3786437"/>
                  <a:pt x="3705511" y="3794134"/>
                  <a:pt x="3700101" y="3799773"/>
                </a:cubicBezTo>
                <a:cubicBezTo>
                  <a:pt x="3694691" y="3805411"/>
                  <a:pt x="3688100" y="3808230"/>
                  <a:pt x="3680327" y="3808230"/>
                </a:cubicBezTo>
                <a:cubicBezTo>
                  <a:pt x="3672554" y="3808230"/>
                  <a:pt x="3665963" y="3805373"/>
                  <a:pt x="3660554" y="3799658"/>
                </a:cubicBezTo>
                <a:cubicBezTo>
                  <a:pt x="3655142" y="3793943"/>
                  <a:pt x="3652438" y="3786209"/>
                  <a:pt x="3652438" y="3776455"/>
                </a:cubicBezTo>
                <a:cubicBezTo>
                  <a:pt x="3652438" y="3766702"/>
                  <a:pt x="3655142" y="3759044"/>
                  <a:pt x="3660554" y="3753481"/>
                </a:cubicBezTo>
                <a:cubicBezTo>
                  <a:pt x="3665963" y="3747918"/>
                  <a:pt x="3672554" y="3745137"/>
                  <a:pt x="3680327" y="3745137"/>
                </a:cubicBezTo>
                <a:close/>
                <a:moveTo>
                  <a:pt x="1527680" y="3745137"/>
                </a:moveTo>
                <a:cubicBezTo>
                  <a:pt x="1535452" y="3745137"/>
                  <a:pt x="1542044" y="3747956"/>
                  <a:pt x="1547453" y="3753595"/>
                </a:cubicBezTo>
                <a:cubicBezTo>
                  <a:pt x="1552864" y="3759234"/>
                  <a:pt x="1555569" y="3766930"/>
                  <a:pt x="1555569" y="3776684"/>
                </a:cubicBezTo>
                <a:cubicBezTo>
                  <a:pt x="1555569" y="3786437"/>
                  <a:pt x="1552864" y="3794134"/>
                  <a:pt x="1547453" y="3799773"/>
                </a:cubicBezTo>
                <a:cubicBezTo>
                  <a:pt x="1542044" y="3805411"/>
                  <a:pt x="1535452" y="3808230"/>
                  <a:pt x="1527680" y="3808230"/>
                </a:cubicBezTo>
                <a:cubicBezTo>
                  <a:pt x="1519908" y="3808230"/>
                  <a:pt x="1513316" y="3805373"/>
                  <a:pt x="1507906" y="3799658"/>
                </a:cubicBezTo>
                <a:cubicBezTo>
                  <a:pt x="1502496" y="3793943"/>
                  <a:pt x="1499791" y="3786209"/>
                  <a:pt x="1499791" y="3776455"/>
                </a:cubicBezTo>
                <a:cubicBezTo>
                  <a:pt x="1499791" y="3766702"/>
                  <a:pt x="1502496" y="3759044"/>
                  <a:pt x="1507906" y="3753481"/>
                </a:cubicBezTo>
                <a:cubicBezTo>
                  <a:pt x="1513316" y="3747918"/>
                  <a:pt x="1519908" y="3745137"/>
                  <a:pt x="1527680" y="3745137"/>
                </a:cubicBezTo>
                <a:close/>
                <a:moveTo>
                  <a:pt x="4780198" y="3743994"/>
                </a:moveTo>
                <a:lnTo>
                  <a:pt x="4780198" y="3776455"/>
                </a:lnTo>
                <a:lnTo>
                  <a:pt x="4880782" y="3776455"/>
                </a:lnTo>
                <a:lnTo>
                  <a:pt x="4880782" y="3743994"/>
                </a:lnTo>
                <a:close/>
                <a:moveTo>
                  <a:pt x="3533794" y="3742394"/>
                </a:moveTo>
                <a:cubicBezTo>
                  <a:pt x="3540653" y="3742394"/>
                  <a:pt x="3546368" y="3744375"/>
                  <a:pt x="3550939" y="3748337"/>
                </a:cubicBezTo>
                <a:cubicBezTo>
                  <a:pt x="3555511" y="3752300"/>
                  <a:pt x="3557798" y="3757634"/>
                  <a:pt x="3557798" y="3764339"/>
                </a:cubicBezTo>
                <a:lnTo>
                  <a:pt x="3508877" y="3764339"/>
                </a:lnTo>
                <a:cubicBezTo>
                  <a:pt x="3509943" y="3757329"/>
                  <a:pt x="3512725" y="3751919"/>
                  <a:pt x="3517222" y="3748109"/>
                </a:cubicBezTo>
                <a:cubicBezTo>
                  <a:pt x="3521717" y="3744299"/>
                  <a:pt x="3527241" y="3742394"/>
                  <a:pt x="3533794" y="3742394"/>
                </a:cubicBezTo>
                <a:close/>
                <a:moveTo>
                  <a:pt x="6163989" y="3718848"/>
                </a:moveTo>
                <a:lnTo>
                  <a:pt x="6163989" y="3776912"/>
                </a:lnTo>
                <a:lnTo>
                  <a:pt x="6125585" y="3776912"/>
                </a:lnTo>
                <a:close/>
                <a:moveTo>
                  <a:pt x="5094218" y="3712904"/>
                </a:moveTo>
                <a:lnTo>
                  <a:pt x="5139480" y="3840463"/>
                </a:lnTo>
                <a:lnTo>
                  <a:pt x="5187715" y="3840463"/>
                </a:lnTo>
                <a:lnTo>
                  <a:pt x="5232978" y="3712904"/>
                </a:lnTo>
                <a:lnTo>
                  <a:pt x="5191373" y="3712904"/>
                </a:lnTo>
                <a:lnTo>
                  <a:pt x="5163712" y="3803887"/>
                </a:lnTo>
                <a:lnTo>
                  <a:pt x="5136052" y="3712904"/>
                </a:lnTo>
                <a:close/>
                <a:moveTo>
                  <a:pt x="5039659" y="3712904"/>
                </a:moveTo>
                <a:lnTo>
                  <a:pt x="5039659" y="3840463"/>
                </a:lnTo>
                <a:lnTo>
                  <a:pt x="5078749" y="3840463"/>
                </a:lnTo>
                <a:lnTo>
                  <a:pt x="5078749" y="3712904"/>
                </a:lnTo>
                <a:close/>
                <a:moveTo>
                  <a:pt x="4472808" y="3712904"/>
                </a:moveTo>
                <a:lnTo>
                  <a:pt x="4524699" y="3836120"/>
                </a:lnTo>
                <a:lnTo>
                  <a:pt x="4495438" y="3901042"/>
                </a:lnTo>
                <a:lnTo>
                  <a:pt x="4537501" y="3901042"/>
                </a:lnTo>
                <a:lnTo>
                  <a:pt x="4617511" y="3712904"/>
                </a:lnTo>
                <a:lnTo>
                  <a:pt x="4575219" y="3712904"/>
                </a:lnTo>
                <a:lnTo>
                  <a:pt x="4545959" y="3792686"/>
                </a:lnTo>
                <a:lnTo>
                  <a:pt x="4516469" y="3712904"/>
                </a:lnTo>
                <a:close/>
                <a:moveTo>
                  <a:pt x="4238415" y="3712904"/>
                </a:moveTo>
                <a:lnTo>
                  <a:pt x="4238415" y="3787428"/>
                </a:lnTo>
                <a:cubicBezTo>
                  <a:pt x="4238415" y="3798553"/>
                  <a:pt x="4240473" y="3808230"/>
                  <a:pt x="4244587" y="3816460"/>
                </a:cubicBezTo>
                <a:cubicBezTo>
                  <a:pt x="4248702" y="3824690"/>
                  <a:pt x="4254494" y="3830976"/>
                  <a:pt x="4261961" y="3835320"/>
                </a:cubicBezTo>
                <a:cubicBezTo>
                  <a:pt x="4269429" y="3839663"/>
                  <a:pt x="4278040" y="3841835"/>
                  <a:pt x="4287793" y="3841835"/>
                </a:cubicBezTo>
                <a:cubicBezTo>
                  <a:pt x="4296022" y="3841835"/>
                  <a:pt x="4303528" y="3840120"/>
                  <a:pt x="4310310" y="3836691"/>
                </a:cubicBezTo>
                <a:cubicBezTo>
                  <a:pt x="4317092" y="3833262"/>
                  <a:pt x="4322464" y="3828728"/>
                  <a:pt x="4326426" y="3823090"/>
                </a:cubicBezTo>
                <a:lnTo>
                  <a:pt x="4326426" y="3840463"/>
                </a:lnTo>
                <a:lnTo>
                  <a:pt x="4365518" y="3840463"/>
                </a:lnTo>
                <a:lnTo>
                  <a:pt x="4365518" y="3712904"/>
                </a:lnTo>
                <a:lnTo>
                  <a:pt x="4326426" y="3712904"/>
                </a:lnTo>
                <a:lnTo>
                  <a:pt x="4326426" y="3782170"/>
                </a:lnTo>
                <a:cubicBezTo>
                  <a:pt x="4326426" y="3790704"/>
                  <a:pt x="4324217" y="3797334"/>
                  <a:pt x="4319798" y="3802059"/>
                </a:cubicBezTo>
                <a:cubicBezTo>
                  <a:pt x="4315377" y="3806783"/>
                  <a:pt x="4309358" y="3809145"/>
                  <a:pt x="4301738" y="3809145"/>
                </a:cubicBezTo>
                <a:cubicBezTo>
                  <a:pt x="4294271" y="3809145"/>
                  <a:pt x="4288326" y="3806783"/>
                  <a:pt x="4283907" y="3802059"/>
                </a:cubicBezTo>
                <a:cubicBezTo>
                  <a:pt x="4279488" y="3797334"/>
                  <a:pt x="4277278" y="3790704"/>
                  <a:pt x="4277278" y="3782170"/>
                </a:cubicBezTo>
                <a:lnTo>
                  <a:pt x="4277278" y="3712904"/>
                </a:lnTo>
                <a:close/>
                <a:moveTo>
                  <a:pt x="3772833" y="3712904"/>
                </a:moveTo>
                <a:lnTo>
                  <a:pt x="3772833" y="3840463"/>
                </a:lnTo>
                <a:lnTo>
                  <a:pt x="3811925" y="3840463"/>
                </a:lnTo>
                <a:lnTo>
                  <a:pt x="3811925" y="3712904"/>
                </a:lnTo>
                <a:close/>
                <a:moveTo>
                  <a:pt x="3115611" y="3712904"/>
                </a:moveTo>
                <a:lnTo>
                  <a:pt x="3115611" y="3840463"/>
                </a:lnTo>
                <a:lnTo>
                  <a:pt x="3154702" y="3840463"/>
                </a:lnTo>
                <a:lnTo>
                  <a:pt x="3154702" y="3712904"/>
                </a:lnTo>
                <a:close/>
                <a:moveTo>
                  <a:pt x="1310509" y="3712904"/>
                </a:moveTo>
                <a:lnTo>
                  <a:pt x="1362401" y="3836120"/>
                </a:lnTo>
                <a:lnTo>
                  <a:pt x="1333140" y="3901042"/>
                </a:lnTo>
                <a:lnTo>
                  <a:pt x="1375203" y="3901042"/>
                </a:lnTo>
                <a:lnTo>
                  <a:pt x="1455214" y="3712904"/>
                </a:lnTo>
                <a:lnTo>
                  <a:pt x="1412923" y="3712904"/>
                </a:lnTo>
                <a:lnTo>
                  <a:pt x="1383661" y="3792686"/>
                </a:lnTo>
                <a:lnTo>
                  <a:pt x="1354172" y="3712904"/>
                </a:lnTo>
                <a:close/>
                <a:moveTo>
                  <a:pt x="1076118" y="3712904"/>
                </a:moveTo>
                <a:lnTo>
                  <a:pt x="1076118" y="3787428"/>
                </a:lnTo>
                <a:cubicBezTo>
                  <a:pt x="1076118" y="3798553"/>
                  <a:pt x="1078175" y="3808230"/>
                  <a:pt x="1082290" y="3816460"/>
                </a:cubicBezTo>
                <a:cubicBezTo>
                  <a:pt x="1086405" y="3824690"/>
                  <a:pt x="1092196" y="3830976"/>
                  <a:pt x="1099663" y="3835320"/>
                </a:cubicBezTo>
                <a:cubicBezTo>
                  <a:pt x="1107132" y="3839663"/>
                  <a:pt x="1115742" y="3841835"/>
                  <a:pt x="1125495" y="3841835"/>
                </a:cubicBezTo>
                <a:cubicBezTo>
                  <a:pt x="1133725" y="3841835"/>
                  <a:pt x="1141230" y="3840120"/>
                  <a:pt x="1148013" y="3836691"/>
                </a:cubicBezTo>
                <a:cubicBezTo>
                  <a:pt x="1154794" y="3833262"/>
                  <a:pt x="1160167" y="3828728"/>
                  <a:pt x="1164129" y="3823090"/>
                </a:cubicBezTo>
                <a:lnTo>
                  <a:pt x="1164129" y="3840463"/>
                </a:lnTo>
                <a:lnTo>
                  <a:pt x="1203219" y="3840463"/>
                </a:lnTo>
                <a:lnTo>
                  <a:pt x="1203219" y="3712904"/>
                </a:lnTo>
                <a:lnTo>
                  <a:pt x="1164129" y="3712904"/>
                </a:lnTo>
                <a:lnTo>
                  <a:pt x="1164129" y="3782170"/>
                </a:lnTo>
                <a:cubicBezTo>
                  <a:pt x="1164129" y="3790704"/>
                  <a:pt x="1161919" y="3797334"/>
                  <a:pt x="1157499" y="3802059"/>
                </a:cubicBezTo>
                <a:cubicBezTo>
                  <a:pt x="1153080" y="3806783"/>
                  <a:pt x="1147060" y="3809145"/>
                  <a:pt x="1139440" y="3809145"/>
                </a:cubicBezTo>
                <a:cubicBezTo>
                  <a:pt x="1131972" y="3809145"/>
                  <a:pt x="1126029" y="3806783"/>
                  <a:pt x="1121609" y="3802059"/>
                </a:cubicBezTo>
                <a:cubicBezTo>
                  <a:pt x="1117189" y="3797334"/>
                  <a:pt x="1114980" y="3790704"/>
                  <a:pt x="1114980" y="3782170"/>
                </a:cubicBezTo>
                <a:lnTo>
                  <a:pt x="1114980" y="3712904"/>
                </a:lnTo>
                <a:close/>
                <a:moveTo>
                  <a:pt x="5477961" y="3711533"/>
                </a:moveTo>
                <a:cubicBezTo>
                  <a:pt x="5469884" y="3711533"/>
                  <a:pt x="5462645" y="3713095"/>
                  <a:pt x="5456244" y="3716219"/>
                </a:cubicBezTo>
                <a:cubicBezTo>
                  <a:pt x="5449844" y="3719344"/>
                  <a:pt x="5444662" y="3723572"/>
                  <a:pt x="5440699" y="3728906"/>
                </a:cubicBezTo>
                <a:lnTo>
                  <a:pt x="5440699" y="3712904"/>
                </a:lnTo>
                <a:lnTo>
                  <a:pt x="5401609" y="3712904"/>
                </a:lnTo>
                <a:lnTo>
                  <a:pt x="5401609" y="3840463"/>
                </a:lnTo>
                <a:lnTo>
                  <a:pt x="5440699" y="3840463"/>
                </a:lnTo>
                <a:lnTo>
                  <a:pt x="5440699" y="3771197"/>
                </a:lnTo>
                <a:cubicBezTo>
                  <a:pt x="5440699" y="3762968"/>
                  <a:pt x="5442871" y="3756605"/>
                  <a:pt x="5447214" y="3752109"/>
                </a:cubicBezTo>
                <a:cubicBezTo>
                  <a:pt x="5451558" y="3747613"/>
                  <a:pt x="5457540" y="3745366"/>
                  <a:pt x="5465159" y="3745366"/>
                </a:cubicBezTo>
                <a:cubicBezTo>
                  <a:pt x="5472779" y="3745366"/>
                  <a:pt x="5478761" y="3747613"/>
                  <a:pt x="5483105" y="3752109"/>
                </a:cubicBezTo>
                <a:cubicBezTo>
                  <a:pt x="5487448" y="3756605"/>
                  <a:pt x="5489619" y="3762968"/>
                  <a:pt x="5489619" y="3771197"/>
                </a:cubicBezTo>
                <a:lnTo>
                  <a:pt x="5489619" y="3840463"/>
                </a:lnTo>
                <a:lnTo>
                  <a:pt x="5528482" y="3840463"/>
                </a:lnTo>
                <a:lnTo>
                  <a:pt x="5528482" y="3771197"/>
                </a:lnTo>
                <a:cubicBezTo>
                  <a:pt x="5528482" y="3762968"/>
                  <a:pt x="5530654" y="3756605"/>
                  <a:pt x="5534997" y="3752109"/>
                </a:cubicBezTo>
                <a:cubicBezTo>
                  <a:pt x="5539340" y="3747613"/>
                  <a:pt x="5545322" y="3745366"/>
                  <a:pt x="5552942" y="3745366"/>
                </a:cubicBezTo>
                <a:cubicBezTo>
                  <a:pt x="5560562" y="3745366"/>
                  <a:pt x="5566543" y="3747613"/>
                  <a:pt x="5570887" y="3752109"/>
                </a:cubicBezTo>
                <a:cubicBezTo>
                  <a:pt x="5575230" y="3756605"/>
                  <a:pt x="5577403" y="3762968"/>
                  <a:pt x="5577403" y="3771197"/>
                </a:cubicBezTo>
                <a:lnTo>
                  <a:pt x="5577403" y="3840463"/>
                </a:lnTo>
                <a:lnTo>
                  <a:pt x="5616264" y="3840463"/>
                </a:lnTo>
                <a:lnTo>
                  <a:pt x="5616264" y="3765940"/>
                </a:lnTo>
                <a:cubicBezTo>
                  <a:pt x="5616264" y="3748871"/>
                  <a:pt x="5611577" y="3735536"/>
                  <a:pt x="5602206" y="3725935"/>
                </a:cubicBezTo>
                <a:cubicBezTo>
                  <a:pt x="5592833" y="3716333"/>
                  <a:pt x="5580221" y="3711533"/>
                  <a:pt x="5564372" y="3711533"/>
                </a:cubicBezTo>
                <a:cubicBezTo>
                  <a:pt x="5555380" y="3711533"/>
                  <a:pt x="5547075" y="3713743"/>
                  <a:pt x="5539454" y="3718162"/>
                </a:cubicBezTo>
                <a:cubicBezTo>
                  <a:pt x="5531834" y="3722582"/>
                  <a:pt x="5525815" y="3728297"/>
                  <a:pt x="5521395" y="3735307"/>
                </a:cubicBezTo>
                <a:cubicBezTo>
                  <a:pt x="5517128" y="3727687"/>
                  <a:pt x="5511222" y="3721820"/>
                  <a:pt x="5503678" y="3717705"/>
                </a:cubicBezTo>
                <a:cubicBezTo>
                  <a:pt x="5496134" y="3713590"/>
                  <a:pt x="5487563" y="3711533"/>
                  <a:pt x="5477961" y="3711533"/>
                </a:cubicBezTo>
                <a:close/>
                <a:moveTo>
                  <a:pt x="4471054" y="3711533"/>
                </a:moveTo>
                <a:cubicBezTo>
                  <a:pt x="4462672" y="3711533"/>
                  <a:pt x="4455053" y="3713552"/>
                  <a:pt x="4448194" y="3717591"/>
                </a:cubicBezTo>
                <a:cubicBezTo>
                  <a:pt x="4441336" y="3721630"/>
                  <a:pt x="4435621" y="3727154"/>
                  <a:pt x="4431049" y="3734164"/>
                </a:cubicBezTo>
                <a:lnTo>
                  <a:pt x="4431049" y="3712904"/>
                </a:lnTo>
                <a:lnTo>
                  <a:pt x="4391958" y="3712904"/>
                </a:lnTo>
                <a:lnTo>
                  <a:pt x="4391958" y="3840463"/>
                </a:lnTo>
                <a:lnTo>
                  <a:pt x="4431049" y="3840463"/>
                </a:lnTo>
                <a:lnTo>
                  <a:pt x="4431049" y="3781256"/>
                </a:lnTo>
                <a:cubicBezTo>
                  <a:pt x="4431049" y="3770740"/>
                  <a:pt x="4433489" y="3763387"/>
                  <a:pt x="4438365" y="3759196"/>
                </a:cubicBezTo>
                <a:cubicBezTo>
                  <a:pt x="4443241" y="3755005"/>
                  <a:pt x="4450557" y="3752910"/>
                  <a:pt x="4460310" y="3752910"/>
                </a:cubicBezTo>
                <a:lnTo>
                  <a:pt x="4471054" y="3752910"/>
                </a:lnTo>
                <a:close/>
                <a:moveTo>
                  <a:pt x="3917233" y="3711533"/>
                </a:moveTo>
                <a:cubicBezTo>
                  <a:pt x="3908851" y="3711533"/>
                  <a:pt x="3901307" y="3713171"/>
                  <a:pt x="3894602" y="3716448"/>
                </a:cubicBezTo>
                <a:cubicBezTo>
                  <a:pt x="3887896" y="3719724"/>
                  <a:pt x="3882561" y="3724182"/>
                  <a:pt x="3878600" y="3729821"/>
                </a:cubicBezTo>
                <a:lnTo>
                  <a:pt x="3878600" y="3712904"/>
                </a:lnTo>
                <a:lnTo>
                  <a:pt x="3839508" y="3712904"/>
                </a:lnTo>
                <a:lnTo>
                  <a:pt x="3839508" y="3840463"/>
                </a:lnTo>
                <a:lnTo>
                  <a:pt x="3878600" y="3840463"/>
                </a:lnTo>
                <a:lnTo>
                  <a:pt x="3878600" y="3771197"/>
                </a:lnTo>
                <a:cubicBezTo>
                  <a:pt x="3878600" y="3762663"/>
                  <a:pt x="3880810" y="3756034"/>
                  <a:pt x="3885228" y="3751309"/>
                </a:cubicBezTo>
                <a:cubicBezTo>
                  <a:pt x="3889648" y="3746585"/>
                  <a:pt x="3895592" y="3744223"/>
                  <a:pt x="3903060" y="3744223"/>
                </a:cubicBezTo>
                <a:cubicBezTo>
                  <a:pt x="3910528" y="3744223"/>
                  <a:pt x="3916471" y="3746585"/>
                  <a:pt x="3920890" y="3751309"/>
                </a:cubicBezTo>
                <a:cubicBezTo>
                  <a:pt x="3925311" y="3756034"/>
                  <a:pt x="3927520" y="3762663"/>
                  <a:pt x="3927520" y="3771197"/>
                </a:cubicBezTo>
                <a:lnTo>
                  <a:pt x="3927520" y="3840463"/>
                </a:lnTo>
                <a:lnTo>
                  <a:pt x="3966381" y="3840463"/>
                </a:lnTo>
                <a:lnTo>
                  <a:pt x="3966381" y="3765940"/>
                </a:lnTo>
                <a:cubicBezTo>
                  <a:pt x="3966381" y="3749023"/>
                  <a:pt x="3961924" y="3735727"/>
                  <a:pt x="3953009" y="3726049"/>
                </a:cubicBezTo>
                <a:cubicBezTo>
                  <a:pt x="3944093" y="3716371"/>
                  <a:pt x="3932168" y="3711533"/>
                  <a:pt x="3917233" y="3711533"/>
                </a:cubicBezTo>
                <a:close/>
                <a:moveTo>
                  <a:pt x="3260010" y="3711533"/>
                </a:moveTo>
                <a:cubicBezTo>
                  <a:pt x="3251628" y="3711533"/>
                  <a:pt x="3244084" y="3713171"/>
                  <a:pt x="3237379" y="3716448"/>
                </a:cubicBezTo>
                <a:cubicBezTo>
                  <a:pt x="3230673" y="3719724"/>
                  <a:pt x="3225339" y="3724182"/>
                  <a:pt x="3221377" y="3729821"/>
                </a:cubicBezTo>
                <a:lnTo>
                  <a:pt x="3221377" y="3712904"/>
                </a:lnTo>
                <a:lnTo>
                  <a:pt x="3182286" y="3712904"/>
                </a:lnTo>
                <a:lnTo>
                  <a:pt x="3182286" y="3840463"/>
                </a:lnTo>
                <a:lnTo>
                  <a:pt x="3221377" y="3840463"/>
                </a:lnTo>
                <a:lnTo>
                  <a:pt x="3221377" y="3771197"/>
                </a:lnTo>
                <a:cubicBezTo>
                  <a:pt x="3221377" y="3762663"/>
                  <a:pt x="3223587" y="3756034"/>
                  <a:pt x="3228006" y="3751309"/>
                </a:cubicBezTo>
                <a:cubicBezTo>
                  <a:pt x="3232426" y="3746585"/>
                  <a:pt x="3238369" y="3744223"/>
                  <a:pt x="3245837" y="3744223"/>
                </a:cubicBezTo>
                <a:cubicBezTo>
                  <a:pt x="3253305" y="3744223"/>
                  <a:pt x="3259248" y="3746585"/>
                  <a:pt x="3263667" y="3751309"/>
                </a:cubicBezTo>
                <a:cubicBezTo>
                  <a:pt x="3268088" y="3756034"/>
                  <a:pt x="3270297" y="3762663"/>
                  <a:pt x="3270297" y="3771197"/>
                </a:cubicBezTo>
                <a:lnTo>
                  <a:pt x="3270297" y="3840463"/>
                </a:lnTo>
                <a:lnTo>
                  <a:pt x="3309159" y="3840463"/>
                </a:lnTo>
                <a:lnTo>
                  <a:pt x="3309159" y="3765940"/>
                </a:lnTo>
                <a:cubicBezTo>
                  <a:pt x="3309159" y="3749023"/>
                  <a:pt x="3304701" y="3735727"/>
                  <a:pt x="3295786" y="3726049"/>
                </a:cubicBezTo>
                <a:cubicBezTo>
                  <a:pt x="3286871" y="3716371"/>
                  <a:pt x="3274945" y="3711533"/>
                  <a:pt x="3260010" y="3711533"/>
                </a:cubicBezTo>
                <a:close/>
                <a:moveTo>
                  <a:pt x="1716427" y="3711533"/>
                </a:moveTo>
                <a:lnTo>
                  <a:pt x="1737687" y="3711533"/>
                </a:lnTo>
                <a:cubicBezTo>
                  <a:pt x="1745155" y="3711533"/>
                  <a:pt x="1750718" y="3713286"/>
                  <a:pt x="1754375" y="3716791"/>
                </a:cubicBezTo>
                <a:cubicBezTo>
                  <a:pt x="1758033" y="3720296"/>
                  <a:pt x="1759862" y="3725249"/>
                  <a:pt x="1759862" y="3731650"/>
                </a:cubicBezTo>
                <a:cubicBezTo>
                  <a:pt x="1759862" y="3738051"/>
                  <a:pt x="1758033" y="3743003"/>
                  <a:pt x="1754375" y="3746509"/>
                </a:cubicBezTo>
                <a:cubicBezTo>
                  <a:pt x="1750718" y="3750014"/>
                  <a:pt x="1745155" y="3751767"/>
                  <a:pt x="1737687" y="3751767"/>
                </a:cubicBezTo>
                <a:lnTo>
                  <a:pt x="1716427" y="3751767"/>
                </a:lnTo>
                <a:close/>
                <a:moveTo>
                  <a:pt x="1308757" y="3711533"/>
                </a:moveTo>
                <a:cubicBezTo>
                  <a:pt x="1300375" y="3711533"/>
                  <a:pt x="1292754" y="3713552"/>
                  <a:pt x="1285896" y="3717591"/>
                </a:cubicBezTo>
                <a:cubicBezTo>
                  <a:pt x="1279039" y="3721630"/>
                  <a:pt x="1273324" y="3727154"/>
                  <a:pt x="1268752" y="3734164"/>
                </a:cubicBezTo>
                <a:lnTo>
                  <a:pt x="1268752" y="3712904"/>
                </a:lnTo>
                <a:lnTo>
                  <a:pt x="1229661" y="3712904"/>
                </a:lnTo>
                <a:lnTo>
                  <a:pt x="1229661" y="3840463"/>
                </a:lnTo>
                <a:lnTo>
                  <a:pt x="1268752" y="3840463"/>
                </a:lnTo>
                <a:lnTo>
                  <a:pt x="1268752" y="3781256"/>
                </a:lnTo>
                <a:cubicBezTo>
                  <a:pt x="1268752" y="3770740"/>
                  <a:pt x="1271190" y="3763387"/>
                  <a:pt x="1276066" y="3759196"/>
                </a:cubicBezTo>
                <a:cubicBezTo>
                  <a:pt x="1280944" y="3755005"/>
                  <a:pt x="1288259" y="3752910"/>
                  <a:pt x="1298012" y="3752910"/>
                </a:cubicBezTo>
                <a:lnTo>
                  <a:pt x="1308757" y="3752910"/>
                </a:lnTo>
                <a:close/>
                <a:moveTo>
                  <a:pt x="5297672" y="3711076"/>
                </a:moveTo>
                <a:cubicBezTo>
                  <a:pt x="5287156" y="3711076"/>
                  <a:pt x="5277631" y="3713743"/>
                  <a:pt x="5269097" y="3719077"/>
                </a:cubicBezTo>
                <a:cubicBezTo>
                  <a:pt x="5260562" y="3724410"/>
                  <a:pt x="5253818" y="3732031"/>
                  <a:pt x="5248866" y="3741936"/>
                </a:cubicBezTo>
                <a:cubicBezTo>
                  <a:pt x="5243913" y="3751843"/>
                  <a:pt x="5241436" y="3763349"/>
                  <a:pt x="5241436" y="3776455"/>
                </a:cubicBezTo>
                <a:cubicBezTo>
                  <a:pt x="5241436" y="3789561"/>
                  <a:pt x="5243913" y="3801106"/>
                  <a:pt x="5248866" y="3811088"/>
                </a:cubicBezTo>
                <a:cubicBezTo>
                  <a:pt x="5253818" y="3821070"/>
                  <a:pt x="5260562" y="3828766"/>
                  <a:pt x="5269097" y="3834177"/>
                </a:cubicBezTo>
                <a:cubicBezTo>
                  <a:pt x="5277631" y="3839587"/>
                  <a:pt x="5287080" y="3842292"/>
                  <a:pt x="5297444" y="3842292"/>
                </a:cubicBezTo>
                <a:cubicBezTo>
                  <a:pt x="5306435" y="3842292"/>
                  <a:pt x="5314321" y="3840463"/>
                  <a:pt x="5321104" y="3836805"/>
                </a:cubicBezTo>
                <a:cubicBezTo>
                  <a:pt x="5327885" y="3833148"/>
                  <a:pt x="5333181" y="3828347"/>
                  <a:pt x="5336991" y="3822404"/>
                </a:cubicBezTo>
                <a:lnTo>
                  <a:pt x="5336991" y="3840463"/>
                </a:lnTo>
                <a:lnTo>
                  <a:pt x="5376082" y="3840463"/>
                </a:lnTo>
                <a:lnTo>
                  <a:pt x="5376082" y="3712904"/>
                </a:lnTo>
                <a:lnTo>
                  <a:pt x="5336991" y="3712904"/>
                </a:lnTo>
                <a:lnTo>
                  <a:pt x="5336991" y="3730964"/>
                </a:lnTo>
                <a:cubicBezTo>
                  <a:pt x="5333333" y="3725020"/>
                  <a:pt x="5328115" y="3720220"/>
                  <a:pt x="5321333" y="3716562"/>
                </a:cubicBezTo>
                <a:cubicBezTo>
                  <a:pt x="5314550" y="3712904"/>
                  <a:pt x="5306663" y="3711076"/>
                  <a:pt x="5297672" y="3711076"/>
                </a:cubicBezTo>
                <a:close/>
                <a:moveTo>
                  <a:pt x="4964982" y="3711076"/>
                </a:moveTo>
                <a:cubicBezTo>
                  <a:pt x="4954163" y="3711076"/>
                  <a:pt x="4944828" y="3712828"/>
                  <a:pt x="4936980" y="3716333"/>
                </a:cubicBezTo>
                <a:cubicBezTo>
                  <a:pt x="4929130" y="3719838"/>
                  <a:pt x="4923187" y="3724601"/>
                  <a:pt x="4919148" y="3730621"/>
                </a:cubicBezTo>
                <a:cubicBezTo>
                  <a:pt x="4915109" y="3736641"/>
                  <a:pt x="4913090" y="3743308"/>
                  <a:pt x="4913090" y="3750624"/>
                </a:cubicBezTo>
                <a:cubicBezTo>
                  <a:pt x="4913090" y="3759310"/>
                  <a:pt x="4915300" y="3766206"/>
                  <a:pt x="4919720" y="3771312"/>
                </a:cubicBezTo>
                <a:cubicBezTo>
                  <a:pt x="4924140" y="3776417"/>
                  <a:pt x="4929398" y="3780151"/>
                  <a:pt x="4935493" y="3782513"/>
                </a:cubicBezTo>
                <a:cubicBezTo>
                  <a:pt x="4941589" y="3784875"/>
                  <a:pt x="4949209" y="3787123"/>
                  <a:pt x="4958353" y="3789257"/>
                </a:cubicBezTo>
                <a:cubicBezTo>
                  <a:pt x="4966887" y="3791391"/>
                  <a:pt x="4973060" y="3793333"/>
                  <a:pt x="4976870" y="3795086"/>
                </a:cubicBezTo>
                <a:cubicBezTo>
                  <a:pt x="4980679" y="3796839"/>
                  <a:pt x="4982586" y="3799544"/>
                  <a:pt x="4982586" y="3803202"/>
                </a:cubicBezTo>
                <a:cubicBezTo>
                  <a:pt x="4982586" y="3806249"/>
                  <a:pt x="4981252" y="3808726"/>
                  <a:pt x="4978584" y="3810631"/>
                </a:cubicBezTo>
                <a:cubicBezTo>
                  <a:pt x="4975917" y="3812536"/>
                  <a:pt x="4972146" y="3813488"/>
                  <a:pt x="4967268" y="3813488"/>
                </a:cubicBezTo>
                <a:cubicBezTo>
                  <a:pt x="4961935" y="3813488"/>
                  <a:pt x="4957439" y="3812117"/>
                  <a:pt x="4953782" y="3809374"/>
                </a:cubicBezTo>
                <a:cubicBezTo>
                  <a:pt x="4950123" y="3806630"/>
                  <a:pt x="4948067" y="3803049"/>
                  <a:pt x="4947609" y="3798629"/>
                </a:cubicBezTo>
                <a:lnTo>
                  <a:pt x="4908975" y="3798629"/>
                </a:lnTo>
                <a:cubicBezTo>
                  <a:pt x="4909585" y="3806859"/>
                  <a:pt x="4912404" y="3814288"/>
                  <a:pt x="4917434" y="3820918"/>
                </a:cubicBezTo>
                <a:cubicBezTo>
                  <a:pt x="4922463" y="3827547"/>
                  <a:pt x="4929321" y="3832767"/>
                  <a:pt x="4938008" y="3836577"/>
                </a:cubicBezTo>
                <a:cubicBezTo>
                  <a:pt x="4946694" y="3840387"/>
                  <a:pt x="4956601" y="3842292"/>
                  <a:pt x="4967726" y="3842292"/>
                </a:cubicBezTo>
                <a:cubicBezTo>
                  <a:pt x="4978089" y="3842292"/>
                  <a:pt x="4987196" y="3840616"/>
                  <a:pt x="4995043" y="3837263"/>
                </a:cubicBezTo>
                <a:cubicBezTo>
                  <a:pt x="5002892" y="3833910"/>
                  <a:pt x="5008913" y="3829300"/>
                  <a:pt x="5013103" y="3823432"/>
                </a:cubicBezTo>
                <a:cubicBezTo>
                  <a:pt x="5017294" y="3817565"/>
                  <a:pt x="5019389" y="3810898"/>
                  <a:pt x="5019389" y="3803430"/>
                </a:cubicBezTo>
                <a:cubicBezTo>
                  <a:pt x="5019237" y="3794591"/>
                  <a:pt x="5016913" y="3787542"/>
                  <a:pt x="5012417" y="3782285"/>
                </a:cubicBezTo>
                <a:cubicBezTo>
                  <a:pt x="5007921" y="3777027"/>
                  <a:pt x="5002701" y="3773217"/>
                  <a:pt x="4996759" y="3770854"/>
                </a:cubicBezTo>
                <a:cubicBezTo>
                  <a:pt x="4990815" y="3768492"/>
                  <a:pt x="4983119" y="3766092"/>
                  <a:pt x="4973669" y="3763654"/>
                </a:cubicBezTo>
                <a:cubicBezTo>
                  <a:pt x="4965440" y="3761825"/>
                  <a:pt x="4959382" y="3759996"/>
                  <a:pt x="4955496" y="3758167"/>
                </a:cubicBezTo>
                <a:cubicBezTo>
                  <a:pt x="4951610" y="3756338"/>
                  <a:pt x="4949667" y="3753595"/>
                  <a:pt x="4949667" y="3749937"/>
                </a:cubicBezTo>
                <a:cubicBezTo>
                  <a:pt x="4949667" y="3746890"/>
                  <a:pt x="4950886" y="3744489"/>
                  <a:pt x="4953324" y="3742737"/>
                </a:cubicBezTo>
                <a:cubicBezTo>
                  <a:pt x="4955762" y="3740984"/>
                  <a:pt x="4959268" y="3740108"/>
                  <a:pt x="4963840" y="3740108"/>
                </a:cubicBezTo>
                <a:cubicBezTo>
                  <a:pt x="4969173" y="3740108"/>
                  <a:pt x="4973479" y="3741403"/>
                  <a:pt x="4976756" y="3743994"/>
                </a:cubicBezTo>
                <a:cubicBezTo>
                  <a:pt x="4980032" y="3746585"/>
                  <a:pt x="4981975" y="3750090"/>
                  <a:pt x="4982586" y="3754510"/>
                </a:cubicBezTo>
                <a:lnTo>
                  <a:pt x="5018703" y="3754510"/>
                </a:lnTo>
                <a:cubicBezTo>
                  <a:pt x="5017332" y="3741403"/>
                  <a:pt x="5012036" y="3730888"/>
                  <a:pt x="5002816" y="3722963"/>
                </a:cubicBezTo>
                <a:cubicBezTo>
                  <a:pt x="4993596" y="3715038"/>
                  <a:pt x="4980984" y="3711076"/>
                  <a:pt x="4964982" y="3711076"/>
                </a:cubicBezTo>
                <a:close/>
                <a:moveTo>
                  <a:pt x="4678547" y="3711076"/>
                </a:moveTo>
                <a:cubicBezTo>
                  <a:pt x="4668032" y="3711076"/>
                  <a:pt x="4658506" y="3713743"/>
                  <a:pt x="4649972" y="3719077"/>
                </a:cubicBezTo>
                <a:cubicBezTo>
                  <a:pt x="4641437" y="3724410"/>
                  <a:pt x="4634694" y="3732031"/>
                  <a:pt x="4629740" y="3741936"/>
                </a:cubicBezTo>
                <a:cubicBezTo>
                  <a:pt x="4624788" y="3751843"/>
                  <a:pt x="4622311" y="3763349"/>
                  <a:pt x="4622311" y="3776455"/>
                </a:cubicBezTo>
                <a:cubicBezTo>
                  <a:pt x="4622311" y="3789561"/>
                  <a:pt x="4624788" y="3801106"/>
                  <a:pt x="4629740" y="3811088"/>
                </a:cubicBezTo>
                <a:cubicBezTo>
                  <a:pt x="4634694" y="3821070"/>
                  <a:pt x="4641437" y="3828766"/>
                  <a:pt x="4649972" y="3834177"/>
                </a:cubicBezTo>
                <a:cubicBezTo>
                  <a:pt x="4658506" y="3839587"/>
                  <a:pt x="4667955" y="3842292"/>
                  <a:pt x="4678318" y="3842292"/>
                </a:cubicBezTo>
                <a:cubicBezTo>
                  <a:pt x="4687310" y="3842292"/>
                  <a:pt x="4695196" y="3840463"/>
                  <a:pt x="4701979" y="3836805"/>
                </a:cubicBezTo>
                <a:cubicBezTo>
                  <a:pt x="4708760" y="3833148"/>
                  <a:pt x="4714056" y="3828347"/>
                  <a:pt x="4717867" y="3822404"/>
                </a:cubicBezTo>
                <a:lnTo>
                  <a:pt x="4717867" y="3840463"/>
                </a:lnTo>
                <a:lnTo>
                  <a:pt x="4756956" y="3840463"/>
                </a:lnTo>
                <a:lnTo>
                  <a:pt x="4756956" y="3712904"/>
                </a:lnTo>
                <a:lnTo>
                  <a:pt x="4717867" y="3712904"/>
                </a:lnTo>
                <a:lnTo>
                  <a:pt x="4717867" y="3730964"/>
                </a:lnTo>
                <a:cubicBezTo>
                  <a:pt x="4714208" y="3725020"/>
                  <a:pt x="4708989" y="3720220"/>
                  <a:pt x="4702207" y="3716562"/>
                </a:cubicBezTo>
                <a:cubicBezTo>
                  <a:pt x="4695425" y="3712904"/>
                  <a:pt x="4687539" y="3711076"/>
                  <a:pt x="4678547" y="3711076"/>
                </a:cubicBezTo>
                <a:close/>
                <a:moveTo>
                  <a:pt x="4164883" y="3711076"/>
                </a:moveTo>
                <a:cubicBezTo>
                  <a:pt x="4154063" y="3711076"/>
                  <a:pt x="4144728" y="3712828"/>
                  <a:pt x="4136880" y="3716333"/>
                </a:cubicBezTo>
                <a:cubicBezTo>
                  <a:pt x="4129030" y="3719838"/>
                  <a:pt x="4123087" y="3724601"/>
                  <a:pt x="4119048" y="3730621"/>
                </a:cubicBezTo>
                <a:cubicBezTo>
                  <a:pt x="4115010" y="3736641"/>
                  <a:pt x="4112991" y="3743308"/>
                  <a:pt x="4112991" y="3750624"/>
                </a:cubicBezTo>
                <a:cubicBezTo>
                  <a:pt x="4112991" y="3759310"/>
                  <a:pt x="4115200" y="3766206"/>
                  <a:pt x="4119620" y="3771312"/>
                </a:cubicBezTo>
                <a:cubicBezTo>
                  <a:pt x="4124039" y="3776417"/>
                  <a:pt x="4129297" y="3780151"/>
                  <a:pt x="4135393" y="3782513"/>
                </a:cubicBezTo>
                <a:cubicBezTo>
                  <a:pt x="4141489" y="3784875"/>
                  <a:pt x="4149110" y="3787123"/>
                  <a:pt x="4158253" y="3789257"/>
                </a:cubicBezTo>
                <a:cubicBezTo>
                  <a:pt x="4166788" y="3791391"/>
                  <a:pt x="4172960" y="3793333"/>
                  <a:pt x="4176770" y="3795086"/>
                </a:cubicBezTo>
                <a:cubicBezTo>
                  <a:pt x="4180579" y="3796839"/>
                  <a:pt x="4182485" y="3799544"/>
                  <a:pt x="4182485" y="3803202"/>
                </a:cubicBezTo>
                <a:cubicBezTo>
                  <a:pt x="4182485" y="3806249"/>
                  <a:pt x="4181151" y="3808726"/>
                  <a:pt x="4178484" y="3810631"/>
                </a:cubicBezTo>
                <a:cubicBezTo>
                  <a:pt x="4175818" y="3812536"/>
                  <a:pt x="4172045" y="3813488"/>
                  <a:pt x="4167169" y="3813488"/>
                </a:cubicBezTo>
                <a:cubicBezTo>
                  <a:pt x="4161835" y="3813488"/>
                  <a:pt x="4157340" y="3812117"/>
                  <a:pt x="4153682" y="3809374"/>
                </a:cubicBezTo>
                <a:cubicBezTo>
                  <a:pt x="4150024" y="3806630"/>
                  <a:pt x="4147967" y="3803049"/>
                  <a:pt x="4147510" y="3798629"/>
                </a:cubicBezTo>
                <a:lnTo>
                  <a:pt x="4108876" y="3798629"/>
                </a:lnTo>
                <a:cubicBezTo>
                  <a:pt x="4109486" y="3806859"/>
                  <a:pt x="4112305" y="3814288"/>
                  <a:pt x="4117334" y="3820918"/>
                </a:cubicBezTo>
                <a:cubicBezTo>
                  <a:pt x="4122364" y="3827547"/>
                  <a:pt x="4129221" y="3832767"/>
                  <a:pt x="4137908" y="3836577"/>
                </a:cubicBezTo>
                <a:cubicBezTo>
                  <a:pt x="4146594" y="3840387"/>
                  <a:pt x="4156501" y="3842292"/>
                  <a:pt x="4167626" y="3842292"/>
                </a:cubicBezTo>
                <a:cubicBezTo>
                  <a:pt x="4177989" y="3842292"/>
                  <a:pt x="4187095" y="3840616"/>
                  <a:pt x="4194943" y="3837263"/>
                </a:cubicBezTo>
                <a:cubicBezTo>
                  <a:pt x="4202792" y="3833910"/>
                  <a:pt x="4208811" y="3829300"/>
                  <a:pt x="4213003" y="3823432"/>
                </a:cubicBezTo>
                <a:cubicBezTo>
                  <a:pt x="4217194" y="3817565"/>
                  <a:pt x="4219290" y="3810898"/>
                  <a:pt x="4219290" y="3803430"/>
                </a:cubicBezTo>
                <a:cubicBezTo>
                  <a:pt x="4219137" y="3794591"/>
                  <a:pt x="4216813" y="3787542"/>
                  <a:pt x="4212317" y="3782285"/>
                </a:cubicBezTo>
                <a:cubicBezTo>
                  <a:pt x="4207821" y="3777027"/>
                  <a:pt x="4202602" y="3773217"/>
                  <a:pt x="4196659" y="3770854"/>
                </a:cubicBezTo>
                <a:cubicBezTo>
                  <a:pt x="4190714" y="3768492"/>
                  <a:pt x="4183019" y="3766092"/>
                  <a:pt x="4173570" y="3763654"/>
                </a:cubicBezTo>
                <a:cubicBezTo>
                  <a:pt x="4165340" y="3761825"/>
                  <a:pt x="4159282" y="3759996"/>
                  <a:pt x="4155396" y="3758167"/>
                </a:cubicBezTo>
                <a:cubicBezTo>
                  <a:pt x="4151510" y="3756338"/>
                  <a:pt x="4149566" y="3753595"/>
                  <a:pt x="4149566" y="3749937"/>
                </a:cubicBezTo>
                <a:cubicBezTo>
                  <a:pt x="4149566" y="3746890"/>
                  <a:pt x="4150785" y="3744489"/>
                  <a:pt x="4153225" y="3742737"/>
                </a:cubicBezTo>
                <a:cubicBezTo>
                  <a:pt x="4155662" y="3740984"/>
                  <a:pt x="4159167" y="3740108"/>
                  <a:pt x="4163740" y="3740108"/>
                </a:cubicBezTo>
                <a:cubicBezTo>
                  <a:pt x="4169074" y="3740108"/>
                  <a:pt x="4173378" y="3741403"/>
                  <a:pt x="4176655" y="3743994"/>
                </a:cubicBezTo>
                <a:cubicBezTo>
                  <a:pt x="4179932" y="3746585"/>
                  <a:pt x="4181875" y="3750090"/>
                  <a:pt x="4182485" y="3754510"/>
                </a:cubicBezTo>
                <a:lnTo>
                  <a:pt x="4218604" y="3754510"/>
                </a:lnTo>
                <a:cubicBezTo>
                  <a:pt x="4217232" y="3741403"/>
                  <a:pt x="4211936" y="3730888"/>
                  <a:pt x="4202716" y="3722963"/>
                </a:cubicBezTo>
                <a:cubicBezTo>
                  <a:pt x="4193496" y="3715038"/>
                  <a:pt x="4180884" y="3711076"/>
                  <a:pt x="4164883" y="3711076"/>
                </a:cubicBezTo>
                <a:close/>
                <a:moveTo>
                  <a:pt x="3534251" y="3711076"/>
                </a:moveTo>
                <a:cubicBezTo>
                  <a:pt x="3521602" y="3711076"/>
                  <a:pt x="3510401" y="3713743"/>
                  <a:pt x="3500649" y="3719077"/>
                </a:cubicBezTo>
                <a:cubicBezTo>
                  <a:pt x="3490896" y="3724410"/>
                  <a:pt x="3483314" y="3732031"/>
                  <a:pt x="3477904" y="3741936"/>
                </a:cubicBezTo>
                <a:cubicBezTo>
                  <a:pt x="3472494" y="3751843"/>
                  <a:pt x="3469789" y="3763425"/>
                  <a:pt x="3469789" y="3776684"/>
                </a:cubicBezTo>
                <a:cubicBezTo>
                  <a:pt x="3469789" y="3789943"/>
                  <a:pt x="3472532" y="3801525"/>
                  <a:pt x="3478019" y="3811431"/>
                </a:cubicBezTo>
                <a:cubicBezTo>
                  <a:pt x="3483504" y="3821337"/>
                  <a:pt x="3491125" y="3828957"/>
                  <a:pt x="3500879" y="3834291"/>
                </a:cubicBezTo>
                <a:cubicBezTo>
                  <a:pt x="3510629" y="3839625"/>
                  <a:pt x="3521755" y="3842292"/>
                  <a:pt x="3534251" y="3842292"/>
                </a:cubicBezTo>
                <a:cubicBezTo>
                  <a:pt x="3544615" y="3842292"/>
                  <a:pt x="3553987" y="3840387"/>
                  <a:pt x="3562369" y="3836577"/>
                </a:cubicBezTo>
                <a:cubicBezTo>
                  <a:pt x="3570751" y="3832767"/>
                  <a:pt x="3577723" y="3827509"/>
                  <a:pt x="3583286" y="3820803"/>
                </a:cubicBezTo>
                <a:cubicBezTo>
                  <a:pt x="3588849" y="3814098"/>
                  <a:pt x="3592698" y="3806554"/>
                  <a:pt x="3594831" y="3798172"/>
                </a:cubicBezTo>
                <a:lnTo>
                  <a:pt x="3553225" y="3798172"/>
                </a:lnTo>
                <a:cubicBezTo>
                  <a:pt x="3549416" y="3806402"/>
                  <a:pt x="3542634" y="3810517"/>
                  <a:pt x="3532879" y="3810517"/>
                </a:cubicBezTo>
                <a:cubicBezTo>
                  <a:pt x="3526326" y="3810517"/>
                  <a:pt x="3520803" y="3808421"/>
                  <a:pt x="3516307" y="3804230"/>
                </a:cubicBezTo>
                <a:cubicBezTo>
                  <a:pt x="3511810" y="3800039"/>
                  <a:pt x="3509258" y="3793982"/>
                  <a:pt x="3508648" y="3786056"/>
                </a:cubicBezTo>
                <a:lnTo>
                  <a:pt x="3597117" y="3786056"/>
                </a:lnTo>
                <a:cubicBezTo>
                  <a:pt x="3597574" y="3782094"/>
                  <a:pt x="3597802" y="3778284"/>
                  <a:pt x="3597802" y="3774626"/>
                </a:cubicBezTo>
                <a:cubicBezTo>
                  <a:pt x="3597802" y="3761825"/>
                  <a:pt x="3595097" y="3750624"/>
                  <a:pt x="3589688" y="3741022"/>
                </a:cubicBezTo>
                <a:cubicBezTo>
                  <a:pt x="3584276" y="3731421"/>
                  <a:pt x="3576771" y="3724030"/>
                  <a:pt x="3567170" y="3718848"/>
                </a:cubicBezTo>
                <a:cubicBezTo>
                  <a:pt x="3557568" y="3713666"/>
                  <a:pt x="3546596" y="3711076"/>
                  <a:pt x="3534251" y="3711076"/>
                </a:cubicBezTo>
                <a:close/>
                <a:moveTo>
                  <a:pt x="1516250" y="3711076"/>
                </a:moveTo>
                <a:cubicBezTo>
                  <a:pt x="1505734" y="3711076"/>
                  <a:pt x="1496209" y="3713743"/>
                  <a:pt x="1487675" y="3719077"/>
                </a:cubicBezTo>
                <a:cubicBezTo>
                  <a:pt x="1479140" y="3724410"/>
                  <a:pt x="1472397" y="3732031"/>
                  <a:pt x="1467444" y="3741936"/>
                </a:cubicBezTo>
                <a:cubicBezTo>
                  <a:pt x="1462491" y="3751843"/>
                  <a:pt x="1460014" y="3763349"/>
                  <a:pt x="1460014" y="3776455"/>
                </a:cubicBezTo>
                <a:cubicBezTo>
                  <a:pt x="1460014" y="3789561"/>
                  <a:pt x="1462491" y="3801106"/>
                  <a:pt x="1467444" y="3811088"/>
                </a:cubicBezTo>
                <a:cubicBezTo>
                  <a:pt x="1472397" y="3821070"/>
                  <a:pt x="1479140" y="3828766"/>
                  <a:pt x="1487675" y="3834177"/>
                </a:cubicBezTo>
                <a:cubicBezTo>
                  <a:pt x="1496209" y="3839587"/>
                  <a:pt x="1505658" y="3842292"/>
                  <a:pt x="1516022" y="3842292"/>
                </a:cubicBezTo>
                <a:cubicBezTo>
                  <a:pt x="1525013" y="3842292"/>
                  <a:pt x="1532900" y="3840463"/>
                  <a:pt x="1539681" y="3836805"/>
                </a:cubicBezTo>
                <a:cubicBezTo>
                  <a:pt x="1546463" y="3833148"/>
                  <a:pt x="1551759" y="3828347"/>
                  <a:pt x="1555569" y="3822404"/>
                </a:cubicBezTo>
                <a:lnTo>
                  <a:pt x="1555569" y="3840463"/>
                </a:lnTo>
                <a:lnTo>
                  <a:pt x="1594660" y="3840463"/>
                </a:lnTo>
                <a:lnTo>
                  <a:pt x="1594660" y="3712904"/>
                </a:lnTo>
                <a:lnTo>
                  <a:pt x="1555569" y="3712904"/>
                </a:lnTo>
                <a:lnTo>
                  <a:pt x="1555569" y="3730964"/>
                </a:lnTo>
                <a:cubicBezTo>
                  <a:pt x="1551911" y="3725020"/>
                  <a:pt x="1546692" y="3720220"/>
                  <a:pt x="1539910" y="3716562"/>
                </a:cubicBezTo>
                <a:cubicBezTo>
                  <a:pt x="1533128" y="3712904"/>
                  <a:pt x="1525241" y="3711076"/>
                  <a:pt x="1516250" y="3711076"/>
                </a:cubicBezTo>
                <a:close/>
                <a:moveTo>
                  <a:pt x="4067346" y="3706732"/>
                </a:moveTo>
                <a:cubicBezTo>
                  <a:pt x="4060489" y="3706732"/>
                  <a:pt x="4054888" y="3708790"/>
                  <a:pt x="4050546" y="3712904"/>
                </a:cubicBezTo>
                <a:cubicBezTo>
                  <a:pt x="4046201" y="3717019"/>
                  <a:pt x="4044029" y="3722125"/>
                  <a:pt x="4044029" y="3728220"/>
                </a:cubicBezTo>
                <a:cubicBezTo>
                  <a:pt x="4044029" y="3734164"/>
                  <a:pt x="4046201" y="3739155"/>
                  <a:pt x="4050546" y="3743194"/>
                </a:cubicBezTo>
                <a:cubicBezTo>
                  <a:pt x="4054888" y="3747233"/>
                  <a:pt x="4060489" y="3749252"/>
                  <a:pt x="4067346" y="3749252"/>
                </a:cubicBezTo>
                <a:cubicBezTo>
                  <a:pt x="4074053" y="3749252"/>
                  <a:pt x="4079577" y="3747233"/>
                  <a:pt x="4083920" y="3743194"/>
                </a:cubicBezTo>
                <a:cubicBezTo>
                  <a:pt x="4088264" y="3739155"/>
                  <a:pt x="4090436" y="3734164"/>
                  <a:pt x="4090436" y="3728220"/>
                </a:cubicBezTo>
                <a:cubicBezTo>
                  <a:pt x="4090436" y="3722125"/>
                  <a:pt x="4088264" y="3717019"/>
                  <a:pt x="4083920" y="3712904"/>
                </a:cubicBezTo>
                <a:cubicBezTo>
                  <a:pt x="4079577" y="3708790"/>
                  <a:pt x="4074053" y="3706732"/>
                  <a:pt x="4067346" y="3706732"/>
                </a:cubicBezTo>
                <a:close/>
                <a:moveTo>
                  <a:pt x="1677336" y="3679986"/>
                </a:moveTo>
                <a:lnTo>
                  <a:pt x="1677336" y="3840463"/>
                </a:lnTo>
                <a:lnTo>
                  <a:pt x="1716427" y="3840463"/>
                </a:lnTo>
                <a:lnTo>
                  <a:pt x="1716427" y="3782856"/>
                </a:lnTo>
                <a:lnTo>
                  <a:pt x="1740659" y="3782856"/>
                </a:lnTo>
                <a:cubicBezTo>
                  <a:pt x="1753765" y="3782856"/>
                  <a:pt x="1764738" y="3780494"/>
                  <a:pt x="1773577" y="3775769"/>
                </a:cubicBezTo>
                <a:cubicBezTo>
                  <a:pt x="1782416" y="3771045"/>
                  <a:pt x="1788970" y="3764835"/>
                  <a:pt x="1793236" y="3757138"/>
                </a:cubicBezTo>
                <a:cubicBezTo>
                  <a:pt x="1797504" y="3749442"/>
                  <a:pt x="1799637" y="3740946"/>
                  <a:pt x="1799637" y="3731650"/>
                </a:cubicBezTo>
                <a:cubicBezTo>
                  <a:pt x="1799637" y="3721591"/>
                  <a:pt x="1797428" y="3712676"/>
                  <a:pt x="1793008" y="3704903"/>
                </a:cubicBezTo>
                <a:cubicBezTo>
                  <a:pt x="1788588" y="3697131"/>
                  <a:pt x="1781959" y="3691035"/>
                  <a:pt x="1773119" y="3686616"/>
                </a:cubicBezTo>
                <a:cubicBezTo>
                  <a:pt x="1764281" y="3682196"/>
                  <a:pt x="1753461" y="3679986"/>
                  <a:pt x="1740659" y="3679986"/>
                </a:cubicBezTo>
                <a:close/>
                <a:moveTo>
                  <a:pt x="988792" y="3677700"/>
                </a:moveTo>
                <a:cubicBezTo>
                  <a:pt x="971419" y="3677700"/>
                  <a:pt x="957322" y="3681929"/>
                  <a:pt x="946501" y="3690387"/>
                </a:cubicBezTo>
                <a:cubicBezTo>
                  <a:pt x="935681" y="3698845"/>
                  <a:pt x="930271" y="3710542"/>
                  <a:pt x="930271" y="3725477"/>
                </a:cubicBezTo>
                <a:cubicBezTo>
                  <a:pt x="930271" y="3735536"/>
                  <a:pt x="932633" y="3743690"/>
                  <a:pt x="937357" y="3749937"/>
                </a:cubicBezTo>
                <a:cubicBezTo>
                  <a:pt x="942081" y="3756186"/>
                  <a:pt x="947721" y="3760910"/>
                  <a:pt x="954274" y="3764111"/>
                </a:cubicBezTo>
                <a:cubicBezTo>
                  <a:pt x="960827" y="3767311"/>
                  <a:pt x="969285" y="3770512"/>
                  <a:pt x="979648" y="3773712"/>
                </a:cubicBezTo>
                <a:cubicBezTo>
                  <a:pt x="986811" y="3775845"/>
                  <a:pt x="992336" y="3777751"/>
                  <a:pt x="996222" y="3779427"/>
                </a:cubicBezTo>
                <a:cubicBezTo>
                  <a:pt x="1000109" y="3781104"/>
                  <a:pt x="1003385" y="3783237"/>
                  <a:pt x="1006052" y="3785828"/>
                </a:cubicBezTo>
                <a:cubicBezTo>
                  <a:pt x="1008719" y="3788419"/>
                  <a:pt x="1010052" y="3791695"/>
                  <a:pt x="1010052" y="3795658"/>
                </a:cubicBezTo>
                <a:cubicBezTo>
                  <a:pt x="1010052" y="3800382"/>
                  <a:pt x="1008375" y="3804078"/>
                  <a:pt x="1005023" y="3806745"/>
                </a:cubicBezTo>
                <a:cubicBezTo>
                  <a:pt x="1001670" y="3809412"/>
                  <a:pt x="997098" y="3810745"/>
                  <a:pt x="991307" y="3810745"/>
                </a:cubicBezTo>
                <a:cubicBezTo>
                  <a:pt x="985668" y="3810745"/>
                  <a:pt x="981096" y="3809183"/>
                  <a:pt x="977591" y="3806059"/>
                </a:cubicBezTo>
                <a:cubicBezTo>
                  <a:pt x="974086" y="3802934"/>
                  <a:pt x="972028" y="3798401"/>
                  <a:pt x="971419" y="3792457"/>
                </a:cubicBezTo>
                <a:lnTo>
                  <a:pt x="929813" y="3792457"/>
                </a:lnTo>
                <a:cubicBezTo>
                  <a:pt x="930119" y="3802973"/>
                  <a:pt x="933052" y="3811964"/>
                  <a:pt x="938615" y="3819432"/>
                </a:cubicBezTo>
                <a:cubicBezTo>
                  <a:pt x="944177" y="3826900"/>
                  <a:pt x="951607" y="3832538"/>
                  <a:pt x="960903" y="3836348"/>
                </a:cubicBezTo>
                <a:cubicBezTo>
                  <a:pt x="970200" y="3840158"/>
                  <a:pt x="980715" y="3842063"/>
                  <a:pt x="992450" y="3842063"/>
                </a:cubicBezTo>
                <a:cubicBezTo>
                  <a:pt x="1004489" y="3842063"/>
                  <a:pt x="1014929" y="3839853"/>
                  <a:pt x="1023768" y="3835434"/>
                </a:cubicBezTo>
                <a:cubicBezTo>
                  <a:pt x="1032608" y="3831014"/>
                  <a:pt x="1039351" y="3825071"/>
                  <a:pt x="1043999" y="3817603"/>
                </a:cubicBezTo>
                <a:cubicBezTo>
                  <a:pt x="1048648" y="3810135"/>
                  <a:pt x="1050972" y="3801830"/>
                  <a:pt x="1050972" y="3792686"/>
                </a:cubicBezTo>
                <a:cubicBezTo>
                  <a:pt x="1050972" y="3783085"/>
                  <a:pt x="1048609" y="3775236"/>
                  <a:pt x="1043885" y="3769140"/>
                </a:cubicBezTo>
                <a:cubicBezTo>
                  <a:pt x="1039161" y="3763044"/>
                  <a:pt x="1033560" y="3758396"/>
                  <a:pt x="1027083" y="3755195"/>
                </a:cubicBezTo>
                <a:cubicBezTo>
                  <a:pt x="1020605" y="3751995"/>
                  <a:pt x="1012185" y="3748642"/>
                  <a:pt x="1001822" y="3745137"/>
                </a:cubicBezTo>
                <a:cubicBezTo>
                  <a:pt x="991459" y="3741784"/>
                  <a:pt x="983840" y="3738660"/>
                  <a:pt x="978963" y="3735765"/>
                </a:cubicBezTo>
                <a:cubicBezTo>
                  <a:pt x="974086" y="3732869"/>
                  <a:pt x="971648" y="3728830"/>
                  <a:pt x="971648" y="3723649"/>
                </a:cubicBezTo>
                <a:cubicBezTo>
                  <a:pt x="971648" y="3718924"/>
                  <a:pt x="973095" y="3715305"/>
                  <a:pt x="975991" y="3712790"/>
                </a:cubicBezTo>
                <a:cubicBezTo>
                  <a:pt x="978887" y="3710275"/>
                  <a:pt x="982697" y="3709018"/>
                  <a:pt x="987421" y="3709018"/>
                </a:cubicBezTo>
                <a:cubicBezTo>
                  <a:pt x="992908" y="3709018"/>
                  <a:pt x="997403" y="3710504"/>
                  <a:pt x="1000908" y="3713476"/>
                </a:cubicBezTo>
                <a:cubicBezTo>
                  <a:pt x="1004413" y="3716448"/>
                  <a:pt x="1006318" y="3720525"/>
                  <a:pt x="1006623" y="3725706"/>
                </a:cubicBezTo>
                <a:lnTo>
                  <a:pt x="1048914" y="3725706"/>
                </a:lnTo>
                <a:cubicBezTo>
                  <a:pt x="1048152" y="3710618"/>
                  <a:pt x="1042361" y="3698845"/>
                  <a:pt x="1031540" y="3690387"/>
                </a:cubicBezTo>
                <a:cubicBezTo>
                  <a:pt x="1020720" y="3681929"/>
                  <a:pt x="1006471" y="3677700"/>
                  <a:pt x="988792" y="3677700"/>
                </a:cubicBezTo>
                <a:close/>
                <a:moveTo>
                  <a:pt x="6156674" y="3675871"/>
                </a:moveTo>
                <a:lnTo>
                  <a:pt x="6084437" y="3779198"/>
                </a:lnTo>
                <a:lnTo>
                  <a:pt x="6084437" y="3810745"/>
                </a:lnTo>
                <a:lnTo>
                  <a:pt x="6161247" y="3810745"/>
                </a:lnTo>
                <a:lnTo>
                  <a:pt x="6161247" y="3840463"/>
                </a:lnTo>
                <a:lnTo>
                  <a:pt x="6200337" y="3840463"/>
                </a:lnTo>
                <a:lnTo>
                  <a:pt x="6200337" y="3810745"/>
                </a:lnTo>
                <a:lnTo>
                  <a:pt x="6219082" y="3810745"/>
                </a:lnTo>
                <a:lnTo>
                  <a:pt x="6219082" y="3776912"/>
                </a:lnTo>
                <a:lnTo>
                  <a:pt x="6200337" y="3776912"/>
                </a:lnTo>
                <a:lnTo>
                  <a:pt x="6200337" y="3675871"/>
                </a:lnTo>
                <a:close/>
                <a:moveTo>
                  <a:pt x="5941866" y="3673357"/>
                </a:moveTo>
                <a:lnTo>
                  <a:pt x="5941866" y="3772798"/>
                </a:lnTo>
                <a:lnTo>
                  <a:pt x="5979586" y="3772798"/>
                </a:lnTo>
                <a:cubicBezTo>
                  <a:pt x="5980652" y="3768683"/>
                  <a:pt x="5982863" y="3765368"/>
                  <a:pt x="5986215" y="3762854"/>
                </a:cubicBezTo>
                <a:cubicBezTo>
                  <a:pt x="5989568" y="3760339"/>
                  <a:pt x="5993835" y="3759082"/>
                  <a:pt x="5999016" y="3759082"/>
                </a:cubicBezTo>
                <a:cubicBezTo>
                  <a:pt x="6006027" y="3759082"/>
                  <a:pt x="6011361" y="3761063"/>
                  <a:pt x="6015019" y="3765025"/>
                </a:cubicBezTo>
                <a:cubicBezTo>
                  <a:pt x="6018677" y="3768987"/>
                  <a:pt x="6020506" y="3774702"/>
                  <a:pt x="6020506" y="3782170"/>
                </a:cubicBezTo>
                <a:cubicBezTo>
                  <a:pt x="6020506" y="3789790"/>
                  <a:pt x="6018752" y="3795886"/>
                  <a:pt x="6015247" y="3800458"/>
                </a:cubicBezTo>
                <a:cubicBezTo>
                  <a:pt x="6011742" y="3805030"/>
                  <a:pt x="6006408" y="3807316"/>
                  <a:pt x="5999246" y="3807316"/>
                </a:cubicBezTo>
                <a:cubicBezTo>
                  <a:pt x="5993150" y="3807316"/>
                  <a:pt x="5988348" y="3805754"/>
                  <a:pt x="5984843" y="3802630"/>
                </a:cubicBezTo>
                <a:cubicBezTo>
                  <a:pt x="5981338" y="3799506"/>
                  <a:pt x="5979129" y="3795581"/>
                  <a:pt x="5978214" y="3790857"/>
                </a:cubicBezTo>
                <a:lnTo>
                  <a:pt x="5940039" y="3790857"/>
                </a:lnTo>
                <a:cubicBezTo>
                  <a:pt x="5940495" y="3800610"/>
                  <a:pt x="5943162" y="3809221"/>
                  <a:pt x="5948039" y="3816689"/>
                </a:cubicBezTo>
                <a:cubicBezTo>
                  <a:pt x="5952916" y="3824156"/>
                  <a:pt x="5959850" y="3829986"/>
                  <a:pt x="5968842" y="3834177"/>
                </a:cubicBezTo>
                <a:cubicBezTo>
                  <a:pt x="5977834" y="3838367"/>
                  <a:pt x="5988425" y="3840463"/>
                  <a:pt x="6000617" y="3840463"/>
                </a:cubicBezTo>
                <a:cubicBezTo>
                  <a:pt x="6018905" y="3840463"/>
                  <a:pt x="6033079" y="3835244"/>
                  <a:pt x="6043136" y="3824804"/>
                </a:cubicBezTo>
                <a:cubicBezTo>
                  <a:pt x="6053195" y="3814365"/>
                  <a:pt x="6058224" y="3800229"/>
                  <a:pt x="6058224" y="3782399"/>
                </a:cubicBezTo>
                <a:cubicBezTo>
                  <a:pt x="6058224" y="3772798"/>
                  <a:pt x="6056472" y="3763882"/>
                  <a:pt x="6052966" y="3755652"/>
                </a:cubicBezTo>
                <a:cubicBezTo>
                  <a:pt x="6049461" y="3747423"/>
                  <a:pt x="6043936" y="3740717"/>
                  <a:pt x="6036392" y="3735536"/>
                </a:cubicBezTo>
                <a:cubicBezTo>
                  <a:pt x="6028849" y="3730354"/>
                  <a:pt x="6019362" y="3727763"/>
                  <a:pt x="6007933" y="3727763"/>
                </a:cubicBezTo>
                <a:cubicBezTo>
                  <a:pt x="6001532" y="3727763"/>
                  <a:pt x="5995588" y="3728830"/>
                  <a:pt x="5990101" y="3730964"/>
                </a:cubicBezTo>
                <a:cubicBezTo>
                  <a:pt x="5984615" y="3733098"/>
                  <a:pt x="5980348" y="3735841"/>
                  <a:pt x="5977300" y="3739194"/>
                </a:cubicBezTo>
                <a:lnTo>
                  <a:pt x="5977300" y="3707647"/>
                </a:lnTo>
                <a:lnTo>
                  <a:pt x="6048623" y="3707647"/>
                </a:lnTo>
                <a:lnTo>
                  <a:pt x="6048623" y="3673357"/>
                </a:lnTo>
                <a:close/>
                <a:moveTo>
                  <a:pt x="5646592" y="3673357"/>
                </a:moveTo>
                <a:lnTo>
                  <a:pt x="5646592" y="3772798"/>
                </a:lnTo>
                <a:lnTo>
                  <a:pt x="5684312" y="3772798"/>
                </a:lnTo>
                <a:cubicBezTo>
                  <a:pt x="5685377" y="3768683"/>
                  <a:pt x="5687587" y="3765368"/>
                  <a:pt x="5690940" y="3762854"/>
                </a:cubicBezTo>
                <a:cubicBezTo>
                  <a:pt x="5694293" y="3760339"/>
                  <a:pt x="5698560" y="3759082"/>
                  <a:pt x="5703742" y="3759082"/>
                </a:cubicBezTo>
                <a:cubicBezTo>
                  <a:pt x="5710752" y="3759082"/>
                  <a:pt x="5716086" y="3761063"/>
                  <a:pt x="5719744" y="3765025"/>
                </a:cubicBezTo>
                <a:cubicBezTo>
                  <a:pt x="5723401" y="3768987"/>
                  <a:pt x="5725231" y="3774702"/>
                  <a:pt x="5725231" y="3782170"/>
                </a:cubicBezTo>
                <a:cubicBezTo>
                  <a:pt x="5725231" y="3789790"/>
                  <a:pt x="5723478" y="3795886"/>
                  <a:pt x="5719972" y="3800458"/>
                </a:cubicBezTo>
                <a:cubicBezTo>
                  <a:pt x="5716467" y="3805030"/>
                  <a:pt x="5711133" y="3807316"/>
                  <a:pt x="5703971" y="3807316"/>
                </a:cubicBezTo>
                <a:cubicBezTo>
                  <a:pt x="5697874" y="3807316"/>
                  <a:pt x="5693074" y="3805754"/>
                  <a:pt x="5689568" y="3802630"/>
                </a:cubicBezTo>
                <a:cubicBezTo>
                  <a:pt x="5686063" y="3799506"/>
                  <a:pt x="5683853" y="3795581"/>
                  <a:pt x="5682939" y="3790857"/>
                </a:cubicBezTo>
                <a:lnTo>
                  <a:pt x="5644763" y="3790857"/>
                </a:lnTo>
                <a:cubicBezTo>
                  <a:pt x="5645220" y="3800610"/>
                  <a:pt x="5647887" y="3809221"/>
                  <a:pt x="5652765" y="3816689"/>
                </a:cubicBezTo>
                <a:cubicBezTo>
                  <a:pt x="5657641" y="3824156"/>
                  <a:pt x="5664575" y="3829986"/>
                  <a:pt x="5673566" y="3834177"/>
                </a:cubicBezTo>
                <a:cubicBezTo>
                  <a:pt x="5682558" y="3838367"/>
                  <a:pt x="5693150" y="3840463"/>
                  <a:pt x="5705342" y="3840463"/>
                </a:cubicBezTo>
                <a:cubicBezTo>
                  <a:pt x="5723631" y="3840463"/>
                  <a:pt x="5737803" y="3835244"/>
                  <a:pt x="5747861" y="3824804"/>
                </a:cubicBezTo>
                <a:cubicBezTo>
                  <a:pt x="5757920" y="3814365"/>
                  <a:pt x="5762949" y="3800229"/>
                  <a:pt x="5762949" y="3782399"/>
                </a:cubicBezTo>
                <a:cubicBezTo>
                  <a:pt x="5762949" y="3772798"/>
                  <a:pt x="5761197" y="3763882"/>
                  <a:pt x="5757691" y="3755652"/>
                </a:cubicBezTo>
                <a:cubicBezTo>
                  <a:pt x="5754186" y="3747423"/>
                  <a:pt x="5748661" y="3740717"/>
                  <a:pt x="5741117" y="3735536"/>
                </a:cubicBezTo>
                <a:cubicBezTo>
                  <a:pt x="5733574" y="3730354"/>
                  <a:pt x="5724087" y="3727763"/>
                  <a:pt x="5712658" y="3727763"/>
                </a:cubicBezTo>
                <a:cubicBezTo>
                  <a:pt x="5706256" y="3727763"/>
                  <a:pt x="5700312" y="3728830"/>
                  <a:pt x="5694826" y="3730964"/>
                </a:cubicBezTo>
                <a:cubicBezTo>
                  <a:pt x="5689340" y="3733098"/>
                  <a:pt x="5685072" y="3735841"/>
                  <a:pt x="5682025" y="3739194"/>
                </a:cubicBezTo>
                <a:lnTo>
                  <a:pt x="5682025" y="3707647"/>
                </a:lnTo>
                <a:lnTo>
                  <a:pt x="5753348" y="3707647"/>
                </a:lnTo>
                <a:lnTo>
                  <a:pt x="5753348" y="3673357"/>
                </a:lnTo>
                <a:close/>
                <a:moveTo>
                  <a:pt x="3708217" y="3671299"/>
                </a:moveTo>
                <a:lnTo>
                  <a:pt x="3708217" y="3730507"/>
                </a:lnTo>
                <a:cubicBezTo>
                  <a:pt x="3704253" y="3724563"/>
                  <a:pt x="3698805" y="3719838"/>
                  <a:pt x="3691871" y="3716333"/>
                </a:cubicBezTo>
                <a:cubicBezTo>
                  <a:pt x="3684937" y="3712828"/>
                  <a:pt x="3677279" y="3711076"/>
                  <a:pt x="3668897" y="3711076"/>
                </a:cubicBezTo>
                <a:cubicBezTo>
                  <a:pt x="3658381" y="3711076"/>
                  <a:pt x="3648856" y="3713743"/>
                  <a:pt x="3640322" y="3719077"/>
                </a:cubicBezTo>
                <a:cubicBezTo>
                  <a:pt x="3631788" y="3724410"/>
                  <a:pt x="3625044" y="3732031"/>
                  <a:pt x="3620090" y="3741936"/>
                </a:cubicBezTo>
                <a:cubicBezTo>
                  <a:pt x="3615138" y="3751843"/>
                  <a:pt x="3612661" y="3763349"/>
                  <a:pt x="3612661" y="3776455"/>
                </a:cubicBezTo>
                <a:cubicBezTo>
                  <a:pt x="3612661" y="3789561"/>
                  <a:pt x="3615138" y="3801106"/>
                  <a:pt x="3620090" y="3811088"/>
                </a:cubicBezTo>
                <a:cubicBezTo>
                  <a:pt x="3625044" y="3821070"/>
                  <a:pt x="3631788" y="3828766"/>
                  <a:pt x="3640322" y="3834177"/>
                </a:cubicBezTo>
                <a:cubicBezTo>
                  <a:pt x="3648856" y="3839587"/>
                  <a:pt x="3658381" y="3842292"/>
                  <a:pt x="3668897" y="3842292"/>
                </a:cubicBezTo>
                <a:cubicBezTo>
                  <a:pt x="3677889" y="3842292"/>
                  <a:pt x="3685775" y="3840463"/>
                  <a:pt x="3692557" y="3836805"/>
                </a:cubicBezTo>
                <a:cubicBezTo>
                  <a:pt x="3699339" y="3833148"/>
                  <a:pt x="3704559" y="3828271"/>
                  <a:pt x="3708217" y="3822175"/>
                </a:cubicBezTo>
                <a:lnTo>
                  <a:pt x="3708217" y="3840463"/>
                </a:lnTo>
                <a:lnTo>
                  <a:pt x="3747307" y="3840463"/>
                </a:lnTo>
                <a:lnTo>
                  <a:pt x="3747307" y="3671299"/>
                </a:lnTo>
                <a:close/>
                <a:moveTo>
                  <a:pt x="3334686" y="3671299"/>
                </a:moveTo>
                <a:lnTo>
                  <a:pt x="3334686" y="3840463"/>
                </a:lnTo>
                <a:lnTo>
                  <a:pt x="3373776" y="3840463"/>
                </a:lnTo>
                <a:lnTo>
                  <a:pt x="3373776" y="3786971"/>
                </a:lnTo>
                <a:lnTo>
                  <a:pt x="3412639" y="3840463"/>
                </a:lnTo>
                <a:lnTo>
                  <a:pt x="3461102" y="3840463"/>
                </a:lnTo>
                <a:lnTo>
                  <a:pt x="3407609" y="3776912"/>
                </a:lnTo>
                <a:lnTo>
                  <a:pt x="3460645" y="3712904"/>
                </a:lnTo>
                <a:lnTo>
                  <a:pt x="3412410" y="3712904"/>
                </a:lnTo>
                <a:lnTo>
                  <a:pt x="3373776" y="3764797"/>
                </a:lnTo>
                <a:lnTo>
                  <a:pt x="3373776" y="3671299"/>
                </a:lnTo>
                <a:close/>
                <a:moveTo>
                  <a:pt x="3048936" y="3671299"/>
                </a:moveTo>
                <a:lnTo>
                  <a:pt x="3048936" y="3840463"/>
                </a:lnTo>
                <a:lnTo>
                  <a:pt x="3088027" y="3840463"/>
                </a:lnTo>
                <a:lnTo>
                  <a:pt x="3088027" y="3671299"/>
                </a:lnTo>
                <a:close/>
                <a:moveTo>
                  <a:pt x="5846540" y="3669699"/>
                </a:moveTo>
                <a:cubicBezTo>
                  <a:pt x="5829319" y="3669699"/>
                  <a:pt x="5815680" y="3674119"/>
                  <a:pt x="5805621" y="3682958"/>
                </a:cubicBezTo>
                <a:cubicBezTo>
                  <a:pt x="5795562" y="3691797"/>
                  <a:pt x="5790229" y="3704370"/>
                  <a:pt x="5789619" y="3720677"/>
                </a:cubicBezTo>
                <a:lnTo>
                  <a:pt x="5827795" y="3720677"/>
                </a:lnTo>
                <a:cubicBezTo>
                  <a:pt x="5828253" y="3715495"/>
                  <a:pt x="5829892" y="3711152"/>
                  <a:pt x="5832710" y="3707647"/>
                </a:cubicBezTo>
                <a:cubicBezTo>
                  <a:pt x="5835529" y="3704142"/>
                  <a:pt x="5839835" y="3702389"/>
                  <a:pt x="5845626" y="3702389"/>
                </a:cubicBezTo>
                <a:cubicBezTo>
                  <a:pt x="5850960" y="3702389"/>
                  <a:pt x="5855151" y="3703913"/>
                  <a:pt x="5858199" y="3706961"/>
                </a:cubicBezTo>
                <a:cubicBezTo>
                  <a:pt x="5861247" y="3710009"/>
                  <a:pt x="5862771" y="3714276"/>
                  <a:pt x="5862771" y="3719762"/>
                </a:cubicBezTo>
                <a:cubicBezTo>
                  <a:pt x="5862771" y="3726620"/>
                  <a:pt x="5860371" y="3731383"/>
                  <a:pt x="5855570" y="3734050"/>
                </a:cubicBezTo>
                <a:cubicBezTo>
                  <a:pt x="5850770" y="3736717"/>
                  <a:pt x="5844483" y="3738051"/>
                  <a:pt x="5836711" y="3738051"/>
                </a:cubicBezTo>
                <a:lnTo>
                  <a:pt x="5829395" y="3738051"/>
                </a:lnTo>
                <a:lnTo>
                  <a:pt x="5829395" y="3769826"/>
                </a:lnTo>
                <a:lnTo>
                  <a:pt x="5836711" y="3769826"/>
                </a:lnTo>
                <a:cubicBezTo>
                  <a:pt x="5846923" y="3769826"/>
                  <a:pt x="5854351" y="3771464"/>
                  <a:pt x="5858999" y="3774741"/>
                </a:cubicBezTo>
                <a:cubicBezTo>
                  <a:pt x="5863648" y="3778017"/>
                  <a:pt x="5865972" y="3783313"/>
                  <a:pt x="5865972" y="3790629"/>
                </a:cubicBezTo>
                <a:cubicBezTo>
                  <a:pt x="5865972" y="3796267"/>
                  <a:pt x="5864333" y="3800801"/>
                  <a:pt x="5861057" y="3804230"/>
                </a:cubicBezTo>
                <a:cubicBezTo>
                  <a:pt x="5857780" y="3807659"/>
                  <a:pt x="5853170" y="3809374"/>
                  <a:pt x="5847227" y="3809374"/>
                </a:cubicBezTo>
                <a:cubicBezTo>
                  <a:pt x="5840216" y="3809374"/>
                  <a:pt x="5834882" y="3807430"/>
                  <a:pt x="5831225" y="3803544"/>
                </a:cubicBezTo>
                <a:cubicBezTo>
                  <a:pt x="5827567" y="3799658"/>
                  <a:pt x="5825662" y="3794362"/>
                  <a:pt x="5825509" y="3787657"/>
                </a:cubicBezTo>
                <a:lnTo>
                  <a:pt x="5787561" y="3787657"/>
                </a:lnTo>
                <a:cubicBezTo>
                  <a:pt x="5788171" y="3805792"/>
                  <a:pt x="5793925" y="3819356"/>
                  <a:pt x="5804821" y="3828347"/>
                </a:cubicBezTo>
                <a:cubicBezTo>
                  <a:pt x="5815719" y="3837339"/>
                  <a:pt x="5830310" y="3841835"/>
                  <a:pt x="5848598" y="3841835"/>
                </a:cubicBezTo>
                <a:cubicBezTo>
                  <a:pt x="5860028" y="3841835"/>
                  <a:pt x="5869896" y="3839777"/>
                  <a:pt x="5878203" y="3835662"/>
                </a:cubicBezTo>
                <a:cubicBezTo>
                  <a:pt x="5886507" y="3831548"/>
                  <a:pt x="5892832" y="3825871"/>
                  <a:pt x="5897176" y="3818632"/>
                </a:cubicBezTo>
                <a:cubicBezTo>
                  <a:pt x="5901519" y="3811393"/>
                  <a:pt x="5903690" y="3803049"/>
                  <a:pt x="5903690" y="3793600"/>
                </a:cubicBezTo>
                <a:cubicBezTo>
                  <a:pt x="5903690" y="3783085"/>
                  <a:pt x="5901176" y="3774474"/>
                  <a:pt x="5896146" y="3767768"/>
                </a:cubicBezTo>
                <a:cubicBezTo>
                  <a:pt x="5891117" y="3761063"/>
                  <a:pt x="5884260" y="3756262"/>
                  <a:pt x="5875573" y="3753367"/>
                </a:cubicBezTo>
                <a:lnTo>
                  <a:pt x="5875573" y="3752452"/>
                </a:lnTo>
                <a:cubicBezTo>
                  <a:pt x="5882279" y="3750166"/>
                  <a:pt x="5888146" y="3745861"/>
                  <a:pt x="5893174" y="3739536"/>
                </a:cubicBezTo>
                <a:cubicBezTo>
                  <a:pt x="5898204" y="3733212"/>
                  <a:pt x="5900719" y="3725020"/>
                  <a:pt x="5900719" y="3714962"/>
                </a:cubicBezTo>
                <a:cubicBezTo>
                  <a:pt x="5900719" y="3706428"/>
                  <a:pt x="5898623" y="3698731"/>
                  <a:pt x="5894432" y="3691873"/>
                </a:cubicBezTo>
                <a:cubicBezTo>
                  <a:pt x="5890241" y="3685015"/>
                  <a:pt x="5884069" y="3679605"/>
                  <a:pt x="5875916" y="3675643"/>
                </a:cubicBezTo>
                <a:cubicBezTo>
                  <a:pt x="5867762" y="3671680"/>
                  <a:pt x="5857971" y="3669699"/>
                  <a:pt x="5846540" y="3669699"/>
                </a:cubicBezTo>
                <a:close/>
                <a:moveTo>
                  <a:pt x="5059319" y="3657355"/>
                </a:moveTo>
                <a:cubicBezTo>
                  <a:pt x="5052461" y="3657355"/>
                  <a:pt x="5046859" y="3659374"/>
                  <a:pt x="5042516" y="3663412"/>
                </a:cubicBezTo>
                <a:cubicBezTo>
                  <a:pt x="5038173" y="3667451"/>
                  <a:pt x="5036001" y="3672519"/>
                  <a:pt x="5036001" y="3678614"/>
                </a:cubicBezTo>
                <a:cubicBezTo>
                  <a:pt x="5036001" y="3684558"/>
                  <a:pt x="5038173" y="3689549"/>
                  <a:pt x="5042516" y="3693588"/>
                </a:cubicBezTo>
                <a:cubicBezTo>
                  <a:pt x="5046859" y="3697626"/>
                  <a:pt x="5052461" y="3699645"/>
                  <a:pt x="5059319" y="3699645"/>
                </a:cubicBezTo>
                <a:cubicBezTo>
                  <a:pt x="5066024" y="3699645"/>
                  <a:pt x="5071548" y="3697626"/>
                  <a:pt x="5075892" y="3693588"/>
                </a:cubicBezTo>
                <a:cubicBezTo>
                  <a:pt x="5080235" y="3689549"/>
                  <a:pt x="5082407" y="3684558"/>
                  <a:pt x="5082407" y="3678614"/>
                </a:cubicBezTo>
                <a:cubicBezTo>
                  <a:pt x="5082407" y="3672519"/>
                  <a:pt x="5080235" y="3667451"/>
                  <a:pt x="5075892" y="3663412"/>
                </a:cubicBezTo>
                <a:cubicBezTo>
                  <a:pt x="5071548" y="3659374"/>
                  <a:pt x="5066024" y="3657355"/>
                  <a:pt x="5059319" y="3657355"/>
                </a:cubicBezTo>
                <a:close/>
                <a:moveTo>
                  <a:pt x="3792494" y="3657355"/>
                </a:moveTo>
                <a:cubicBezTo>
                  <a:pt x="3785636" y="3657355"/>
                  <a:pt x="3780035" y="3659374"/>
                  <a:pt x="3775691" y="3663412"/>
                </a:cubicBezTo>
                <a:cubicBezTo>
                  <a:pt x="3771348" y="3667451"/>
                  <a:pt x="3769176" y="3672519"/>
                  <a:pt x="3769176" y="3678614"/>
                </a:cubicBezTo>
                <a:cubicBezTo>
                  <a:pt x="3769176" y="3684558"/>
                  <a:pt x="3771348" y="3689549"/>
                  <a:pt x="3775691" y="3693588"/>
                </a:cubicBezTo>
                <a:cubicBezTo>
                  <a:pt x="3780035" y="3697626"/>
                  <a:pt x="3785636" y="3699645"/>
                  <a:pt x="3792494" y="3699645"/>
                </a:cubicBezTo>
                <a:cubicBezTo>
                  <a:pt x="3799199" y="3699645"/>
                  <a:pt x="3804724" y="3697626"/>
                  <a:pt x="3809067" y="3693588"/>
                </a:cubicBezTo>
                <a:cubicBezTo>
                  <a:pt x="3813411" y="3689549"/>
                  <a:pt x="3815582" y="3684558"/>
                  <a:pt x="3815582" y="3678614"/>
                </a:cubicBezTo>
                <a:cubicBezTo>
                  <a:pt x="3815582" y="3672519"/>
                  <a:pt x="3813411" y="3667451"/>
                  <a:pt x="3809067" y="3663412"/>
                </a:cubicBezTo>
                <a:cubicBezTo>
                  <a:pt x="3804724" y="3659374"/>
                  <a:pt x="3799199" y="3657355"/>
                  <a:pt x="3792494" y="3657355"/>
                </a:cubicBezTo>
                <a:close/>
                <a:moveTo>
                  <a:pt x="3135270" y="3657355"/>
                </a:moveTo>
                <a:cubicBezTo>
                  <a:pt x="3128413" y="3657355"/>
                  <a:pt x="3122812" y="3659374"/>
                  <a:pt x="3118469" y="3663412"/>
                </a:cubicBezTo>
                <a:cubicBezTo>
                  <a:pt x="3114124" y="3667451"/>
                  <a:pt x="3111953" y="3672519"/>
                  <a:pt x="3111953" y="3678614"/>
                </a:cubicBezTo>
                <a:cubicBezTo>
                  <a:pt x="3111953" y="3684558"/>
                  <a:pt x="3114124" y="3689549"/>
                  <a:pt x="3118469" y="3693588"/>
                </a:cubicBezTo>
                <a:cubicBezTo>
                  <a:pt x="3122812" y="3697626"/>
                  <a:pt x="3128413" y="3699645"/>
                  <a:pt x="3135270" y="3699645"/>
                </a:cubicBezTo>
                <a:cubicBezTo>
                  <a:pt x="3141976" y="3699645"/>
                  <a:pt x="3147501" y="3697626"/>
                  <a:pt x="3151845" y="3693588"/>
                </a:cubicBezTo>
                <a:cubicBezTo>
                  <a:pt x="3156187" y="3689549"/>
                  <a:pt x="3158359" y="3684558"/>
                  <a:pt x="3158359" y="3678614"/>
                </a:cubicBezTo>
                <a:cubicBezTo>
                  <a:pt x="3158359" y="3672519"/>
                  <a:pt x="3156187" y="3667451"/>
                  <a:pt x="3151845" y="3663412"/>
                </a:cubicBezTo>
                <a:cubicBezTo>
                  <a:pt x="3147501" y="3659374"/>
                  <a:pt x="3141976" y="3657355"/>
                  <a:pt x="3135270" y="3657355"/>
                </a:cubicBezTo>
                <a:close/>
                <a:moveTo>
                  <a:pt x="4048297" y="3523547"/>
                </a:moveTo>
                <a:cubicBezTo>
                  <a:pt x="4041439" y="3523547"/>
                  <a:pt x="4035838" y="3525605"/>
                  <a:pt x="4031494" y="3529719"/>
                </a:cubicBezTo>
                <a:cubicBezTo>
                  <a:pt x="4027151" y="3533834"/>
                  <a:pt x="4024979" y="3538940"/>
                  <a:pt x="4024979" y="3545036"/>
                </a:cubicBezTo>
                <a:cubicBezTo>
                  <a:pt x="4024979" y="3550979"/>
                  <a:pt x="4027151" y="3555970"/>
                  <a:pt x="4031494" y="3560009"/>
                </a:cubicBezTo>
                <a:cubicBezTo>
                  <a:pt x="4035838" y="3564048"/>
                  <a:pt x="4041439" y="3566067"/>
                  <a:pt x="4048297" y="3566067"/>
                </a:cubicBezTo>
                <a:cubicBezTo>
                  <a:pt x="4055003" y="3566067"/>
                  <a:pt x="4060528" y="3564048"/>
                  <a:pt x="4064870" y="3560009"/>
                </a:cubicBezTo>
                <a:cubicBezTo>
                  <a:pt x="4069214" y="3555970"/>
                  <a:pt x="4071385" y="3550979"/>
                  <a:pt x="4071385" y="3545036"/>
                </a:cubicBezTo>
                <a:cubicBezTo>
                  <a:pt x="4071385" y="3538940"/>
                  <a:pt x="4069214" y="3533834"/>
                  <a:pt x="4064870" y="3529719"/>
                </a:cubicBezTo>
                <a:cubicBezTo>
                  <a:pt x="4060528" y="3525605"/>
                  <a:pt x="4055003" y="3523547"/>
                  <a:pt x="4048297" y="3523547"/>
                </a:cubicBezTo>
                <a:close/>
                <a:moveTo>
                  <a:pt x="5309787" y="3486285"/>
                </a:moveTo>
                <a:cubicBezTo>
                  <a:pt x="5316950" y="3486285"/>
                  <a:pt x="5322437" y="3488343"/>
                  <a:pt x="5326247" y="3492458"/>
                </a:cubicBezTo>
                <a:cubicBezTo>
                  <a:pt x="5330057" y="3496573"/>
                  <a:pt x="5331962" y="3502212"/>
                  <a:pt x="5331962" y="3509374"/>
                </a:cubicBezTo>
                <a:cubicBezTo>
                  <a:pt x="5331962" y="3516385"/>
                  <a:pt x="5330019" y="3521909"/>
                  <a:pt x="5326132" y="3525948"/>
                </a:cubicBezTo>
                <a:cubicBezTo>
                  <a:pt x="5322247" y="3529987"/>
                  <a:pt x="5316950" y="3532005"/>
                  <a:pt x="5310245" y="3532005"/>
                </a:cubicBezTo>
                <a:cubicBezTo>
                  <a:pt x="5302777" y="3532005"/>
                  <a:pt x="5297024" y="3529948"/>
                  <a:pt x="5292986" y="3525833"/>
                </a:cubicBezTo>
                <a:cubicBezTo>
                  <a:pt x="5288947" y="3521719"/>
                  <a:pt x="5286927" y="3516004"/>
                  <a:pt x="5286927" y="3508688"/>
                </a:cubicBezTo>
                <a:cubicBezTo>
                  <a:pt x="5286927" y="3501526"/>
                  <a:pt x="5289100" y="3496001"/>
                  <a:pt x="5293442" y="3492115"/>
                </a:cubicBezTo>
                <a:cubicBezTo>
                  <a:pt x="5297786" y="3488229"/>
                  <a:pt x="5303234" y="3486285"/>
                  <a:pt x="5309787" y="3486285"/>
                </a:cubicBezTo>
                <a:close/>
                <a:moveTo>
                  <a:pt x="4861427" y="3468912"/>
                </a:moveTo>
                <a:cubicBezTo>
                  <a:pt x="4869200" y="3468912"/>
                  <a:pt x="4875791" y="3471732"/>
                  <a:pt x="4881200" y="3477370"/>
                </a:cubicBezTo>
                <a:cubicBezTo>
                  <a:pt x="4886612" y="3483009"/>
                  <a:pt x="4889316" y="3490705"/>
                  <a:pt x="4889316" y="3500459"/>
                </a:cubicBezTo>
                <a:cubicBezTo>
                  <a:pt x="4889316" y="3510212"/>
                  <a:pt x="4886612" y="3517909"/>
                  <a:pt x="4881200" y="3523547"/>
                </a:cubicBezTo>
                <a:cubicBezTo>
                  <a:pt x="4875791" y="3529186"/>
                  <a:pt x="4869200" y="3532005"/>
                  <a:pt x="4861427" y="3532005"/>
                </a:cubicBezTo>
                <a:cubicBezTo>
                  <a:pt x="4853654" y="3532005"/>
                  <a:pt x="4847063" y="3529148"/>
                  <a:pt x="4841653" y="3523433"/>
                </a:cubicBezTo>
                <a:cubicBezTo>
                  <a:pt x="4836243" y="3517718"/>
                  <a:pt x="4833538" y="3509984"/>
                  <a:pt x="4833538" y="3500230"/>
                </a:cubicBezTo>
                <a:cubicBezTo>
                  <a:pt x="4833538" y="3490477"/>
                  <a:pt x="4836243" y="3482819"/>
                  <a:pt x="4841653" y="3477256"/>
                </a:cubicBezTo>
                <a:cubicBezTo>
                  <a:pt x="4847063" y="3471693"/>
                  <a:pt x="4853654" y="3468912"/>
                  <a:pt x="4861427" y="3468912"/>
                </a:cubicBezTo>
                <a:close/>
                <a:moveTo>
                  <a:pt x="4709027" y="3468912"/>
                </a:moveTo>
                <a:cubicBezTo>
                  <a:pt x="4716799" y="3468912"/>
                  <a:pt x="4723391" y="3471732"/>
                  <a:pt x="4728801" y="3477370"/>
                </a:cubicBezTo>
                <a:cubicBezTo>
                  <a:pt x="4734211" y="3483009"/>
                  <a:pt x="4736917" y="3490705"/>
                  <a:pt x="4736917" y="3500459"/>
                </a:cubicBezTo>
                <a:cubicBezTo>
                  <a:pt x="4736917" y="3510212"/>
                  <a:pt x="4734211" y="3517909"/>
                  <a:pt x="4728801" y="3523547"/>
                </a:cubicBezTo>
                <a:cubicBezTo>
                  <a:pt x="4723391" y="3529186"/>
                  <a:pt x="4716799" y="3532005"/>
                  <a:pt x="4709027" y="3532005"/>
                </a:cubicBezTo>
                <a:cubicBezTo>
                  <a:pt x="4701255" y="3532005"/>
                  <a:pt x="4694663" y="3529148"/>
                  <a:pt x="4689253" y="3523433"/>
                </a:cubicBezTo>
                <a:cubicBezTo>
                  <a:pt x="4683843" y="3517718"/>
                  <a:pt x="4681138" y="3509984"/>
                  <a:pt x="4681138" y="3500230"/>
                </a:cubicBezTo>
                <a:cubicBezTo>
                  <a:pt x="4681138" y="3490477"/>
                  <a:pt x="4683843" y="3482819"/>
                  <a:pt x="4689253" y="3477256"/>
                </a:cubicBezTo>
                <a:cubicBezTo>
                  <a:pt x="4694663" y="3471693"/>
                  <a:pt x="4701255" y="3468912"/>
                  <a:pt x="4709027" y="3468912"/>
                </a:cubicBezTo>
                <a:close/>
                <a:moveTo>
                  <a:pt x="4211060" y="3468912"/>
                </a:moveTo>
                <a:cubicBezTo>
                  <a:pt x="4218985" y="3468912"/>
                  <a:pt x="4225652" y="3471693"/>
                  <a:pt x="4231062" y="3477256"/>
                </a:cubicBezTo>
                <a:cubicBezTo>
                  <a:pt x="4236472" y="3482819"/>
                  <a:pt x="4239177" y="3490477"/>
                  <a:pt x="4239177" y="3500230"/>
                </a:cubicBezTo>
                <a:cubicBezTo>
                  <a:pt x="4239177" y="3509984"/>
                  <a:pt x="4236434" y="3517718"/>
                  <a:pt x="4230948" y="3523433"/>
                </a:cubicBezTo>
                <a:cubicBezTo>
                  <a:pt x="4225461" y="3529148"/>
                  <a:pt x="4218832" y="3532005"/>
                  <a:pt x="4211060" y="3532005"/>
                </a:cubicBezTo>
                <a:cubicBezTo>
                  <a:pt x="4203287" y="3532005"/>
                  <a:pt x="4196696" y="3529186"/>
                  <a:pt x="4191287" y="3523547"/>
                </a:cubicBezTo>
                <a:cubicBezTo>
                  <a:pt x="4185876" y="3517909"/>
                  <a:pt x="4183170" y="3510212"/>
                  <a:pt x="4183170" y="3500459"/>
                </a:cubicBezTo>
                <a:cubicBezTo>
                  <a:pt x="4183170" y="3490705"/>
                  <a:pt x="4185876" y="3483009"/>
                  <a:pt x="4191287" y="3477370"/>
                </a:cubicBezTo>
                <a:cubicBezTo>
                  <a:pt x="4196696" y="3471732"/>
                  <a:pt x="4203287" y="3468912"/>
                  <a:pt x="4211060" y="3468912"/>
                </a:cubicBezTo>
                <a:close/>
                <a:moveTo>
                  <a:pt x="3670802" y="3468912"/>
                </a:moveTo>
                <a:cubicBezTo>
                  <a:pt x="3678575" y="3468912"/>
                  <a:pt x="3685165" y="3471732"/>
                  <a:pt x="3690575" y="3477370"/>
                </a:cubicBezTo>
                <a:cubicBezTo>
                  <a:pt x="3695987" y="3483009"/>
                  <a:pt x="3698691" y="3490705"/>
                  <a:pt x="3698691" y="3500459"/>
                </a:cubicBezTo>
                <a:cubicBezTo>
                  <a:pt x="3698691" y="3510212"/>
                  <a:pt x="3695987" y="3517909"/>
                  <a:pt x="3690575" y="3523547"/>
                </a:cubicBezTo>
                <a:cubicBezTo>
                  <a:pt x="3685165" y="3529186"/>
                  <a:pt x="3678575" y="3532005"/>
                  <a:pt x="3670802" y="3532005"/>
                </a:cubicBezTo>
                <a:cubicBezTo>
                  <a:pt x="3663030" y="3532005"/>
                  <a:pt x="3656438" y="3529148"/>
                  <a:pt x="3651028" y="3523433"/>
                </a:cubicBezTo>
                <a:cubicBezTo>
                  <a:pt x="3645618" y="3517718"/>
                  <a:pt x="3642912" y="3509984"/>
                  <a:pt x="3642912" y="3500230"/>
                </a:cubicBezTo>
                <a:cubicBezTo>
                  <a:pt x="3642912" y="3490477"/>
                  <a:pt x="3645618" y="3482819"/>
                  <a:pt x="3651028" y="3477256"/>
                </a:cubicBezTo>
                <a:cubicBezTo>
                  <a:pt x="3656438" y="3471693"/>
                  <a:pt x="3663030" y="3468912"/>
                  <a:pt x="3670802" y="3468912"/>
                </a:cubicBezTo>
                <a:close/>
                <a:moveTo>
                  <a:pt x="1489580" y="3468912"/>
                </a:moveTo>
                <a:cubicBezTo>
                  <a:pt x="1497352" y="3468912"/>
                  <a:pt x="1503943" y="3471732"/>
                  <a:pt x="1509354" y="3477370"/>
                </a:cubicBezTo>
                <a:cubicBezTo>
                  <a:pt x="1514764" y="3483009"/>
                  <a:pt x="1517469" y="3490705"/>
                  <a:pt x="1517469" y="3500459"/>
                </a:cubicBezTo>
                <a:cubicBezTo>
                  <a:pt x="1517469" y="3510212"/>
                  <a:pt x="1514764" y="3517909"/>
                  <a:pt x="1509354" y="3523547"/>
                </a:cubicBezTo>
                <a:cubicBezTo>
                  <a:pt x="1503943" y="3529186"/>
                  <a:pt x="1497352" y="3532005"/>
                  <a:pt x="1489580" y="3532005"/>
                </a:cubicBezTo>
                <a:cubicBezTo>
                  <a:pt x="1481808" y="3532005"/>
                  <a:pt x="1475216" y="3529148"/>
                  <a:pt x="1469806" y="3523433"/>
                </a:cubicBezTo>
                <a:cubicBezTo>
                  <a:pt x="1464396" y="3517718"/>
                  <a:pt x="1461691" y="3509984"/>
                  <a:pt x="1461691" y="3500230"/>
                </a:cubicBezTo>
                <a:cubicBezTo>
                  <a:pt x="1461691" y="3490477"/>
                  <a:pt x="1464396" y="3482819"/>
                  <a:pt x="1469806" y="3477256"/>
                </a:cubicBezTo>
                <a:cubicBezTo>
                  <a:pt x="1475216" y="3471693"/>
                  <a:pt x="1481808" y="3468912"/>
                  <a:pt x="1489580" y="3468912"/>
                </a:cubicBezTo>
                <a:close/>
                <a:moveTo>
                  <a:pt x="4498106" y="3468683"/>
                </a:moveTo>
                <a:cubicBezTo>
                  <a:pt x="4505573" y="3468683"/>
                  <a:pt x="4511859" y="3471427"/>
                  <a:pt x="4516964" y="3476913"/>
                </a:cubicBezTo>
                <a:cubicBezTo>
                  <a:pt x="4522071" y="3482399"/>
                  <a:pt x="4524622" y="3490248"/>
                  <a:pt x="4524622" y="3500459"/>
                </a:cubicBezTo>
                <a:cubicBezTo>
                  <a:pt x="4524622" y="3510669"/>
                  <a:pt x="4521994" y="3518518"/>
                  <a:pt x="4516736" y="3524005"/>
                </a:cubicBezTo>
                <a:cubicBezTo>
                  <a:pt x="4511479" y="3529491"/>
                  <a:pt x="4505115" y="3532234"/>
                  <a:pt x="4497648" y="3532234"/>
                </a:cubicBezTo>
                <a:cubicBezTo>
                  <a:pt x="4490180" y="3532234"/>
                  <a:pt x="4483970" y="3529491"/>
                  <a:pt x="4479017" y="3524005"/>
                </a:cubicBezTo>
                <a:cubicBezTo>
                  <a:pt x="4474065" y="3518518"/>
                  <a:pt x="4471588" y="3510669"/>
                  <a:pt x="4471588" y="3500459"/>
                </a:cubicBezTo>
                <a:cubicBezTo>
                  <a:pt x="4471588" y="3490096"/>
                  <a:pt x="4474103" y="3482209"/>
                  <a:pt x="4479132" y="3476799"/>
                </a:cubicBezTo>
                <a:cubicBezTo>
                  <a:pt x="4484161" y="3471389"/>
                  <a:pt x="4490486" y="3468683"/>
                  <a:pt x="4498106" y="3468683"/>
                </a:cubicBezTo>
                <a:close/>
                <a:moveTo>
                  <a:pt x="4355231" y="3468683"/>
                </a:moveTo>
                <a:cubicBezTo>
                  <a:pt x="4362697" y="3468683"/>
                  <a:pt x="4368985" y="3471427"/>
                  <a:pt x="4374089" y="3476913"/>
                </a:cubicBezTo>
                <a:cubicBezTo>
                  <a:pt x="4379195" y="3482399"/>
                  <a:pt x="4381748" y="3490248"/>
                  <a:pt x="4381748" y="3500459"/>
                </a:cubicBezTo>
                <a:cubicBezTo>
                  <a:pt x="4381748" y="3510669"/>
                  <a:pt x="4379119" y="3518518"/>
                  <a:pt x="4373861" y="3524005"/>
                </a:cubicBezTo>
                <a:cubicBezTo>
                  <a:pt x="4368603" y="3529491"/>
                  <a:pt x="4362241" y="3532234"/>
                  <a:pt x="4354773" y="3532234"/>
                </a:cubicBezTo>
                <a:cubicBezTo>
                  <a:pt x="4347305" y="3532234"/>
                  <a:pt x="4341095" y="3529491"/>
                  <a:pt x="4336143" y="3524005"/>
                </a:cubicBezTo>
                <a:cubicBezTo>
                  <a:pt x="4331189" y="3518518"/>
                  <a:pt x="4328712" y="3510669"/>
                  <a:pt x="4328712" y="3500459"/>
                </a:cubicBezTo>
                <a:cubicBezTo>
                  <a:pt x="4328712" y="3490096"/>
                  <a:pt x="4331227" y="3482209"/>
                  <a:pt x="4336257" y="3476799"/>
                </a:cubicBezTo>
                <a:cubicBezTo>
                  <a:pt x="4341285" y="3471389"/>
                  <a:pt x="4347610" y="3468683"/>
                  <a:pt x="4355231" y="3468683"/>
                </a:cubicBezTo>
                <a:close/>
                <a:moveTo>
                  <a:pt x="1278657" y="3468683"/>
                </a:moveTo>
                <a:cubicBezTo>
                  <a:pt x="1286125" y="3468683"/>
                  <a:pt x="1292412" y="3471427"/>
                  <a:pt x="1297518" y="3476913"/>
                </a:cubicBezTo>
                <a:cubicBezTo>
                  <a:pt x="1302622" y="3482399"/>
                  <a:pt x="1305175" y="3490248"/>
                  <a:pt x="1305175" y="3500459"/>
                </a:cubicBezTo>
                <a:cubicBezTo>
                  <a:pt x="1305175" y="3510669"/>
                  <a:pt x="1302546" y="3518518"/>
                  <a:pt x="1297288" y="3524005"/>
                </a:cubicBezTo>
                <a:cubicBezTo>
                  <a:pt x="1292031" y="3529491"/>
                  <a:pt x="1285668" y="3532234"/>
                  <a:pt x="1278201" y="3532234"/>
                </a:cubicBezTo>
                <a:cubicBezTo>
                  <a:pt x="1270733" y="3532234"/>
                  <a:pt x="1264523" y="3529491"/>
                  <a:pt x="1259569" y="3524005"/>
                </a:cubicBezTo>
                <a:cubicBezTo>
                  <a:pt x="1254616" y="3518518"/>
                  <a:pt x="1252141" y="3510669"/>
                  <a:pt x="1252141" y="3500459"/>
                </a:cubicBezTo>
                <a:cubicBezTo>
                  <a:pt x="1252141" y="3490096"/>
                  <a:pt x="1254654" y="3482209"/>
                  <a:pt x="1259684" y="3476799"/>
                </a:cubicBezTo>
                <a:cubicBezTo>
                  <a:pt x="1264713" y="3471389"/>
                  <a:pt x="1271038" y="3468683"/>
                  <a:pt x="1278657" y="3468683"/>
                </a:cubicBezTo>
                <a:close/>
                <a:moveTo>
                  <a:pt x="1135782" y="3468683"/>
                </a:moveTo>
                <a:cubicBezTo>
                  <a:pt x="1143251" y="3468683"/>
                  <a:pt x="1149536" y="3471427"/>
                  <a:pt x="1154642" y="3476913"/>
                </a:cubicBezTo>
                <a:cubicBezTo>
                  <a:pt x="1159747" y="3482399"/>
                  <a:pt x="1162300" y="3490248"/>
                  <a:pt x="1162300" y="3500459"/>
                </a:cubicBezTo>
                <a:cubicBezTo>
                  <a:pt x="1162300" y="3510669"/>
                  <a:pt x="1159671" y="3518518"/>
                  <a:pt x="1154414" y="3524005"/>
                </a:cubicBezTo>
                <a:cubicBezTo>
                  <a:pt x="1149156" y="3529491"/>
                  <a:pt x="1142793" y="3532234"/>
                  <a:pt x="1135325" y="3532234"/>
                </a:cubicBezTo>
                <a:cubicBezTo>
                  <a:pt x="1127858" y="3532234"/>
                  <a:pt x="1121647" y="3529491"/>
                  <a:pt x="1116695" y="3524005"/>
                </a:cubicBezTo>
                <a:cubicBezTo>
                  <a:pt x="1111741" y="3518518"/>
                  <a:pt x="1109265" y="3510669"/>
                  <a:pt x="1109265" y="3500459"/>
                </a:cubicBezTo>
                <a:cubicBezTo>
                  <a:pt x="1109265" y="3490096"/>
                  <a:pt x="1111779" y="3482209"/>
                  <a:pt x="1116809" y="3476799"/>
                </a:cubicBezTo>
                <a:cubicBezTo>
                  <a:pt x="1121839" y="3471389"/>
                  <a:pt x="1128162" y="3468683"/>
                  <a:pt x="1135782" y="3468683"/>
                </a:cubicBezTo>
                <a:close/>
                <a:moveTo>
                  <a:pt x="3524269" y="3466169"/>
                </a:moveTo>
                <a:cubicBezTo>
                  <a:pt x="3531127" y="3466169"/>
                  <a:pt x="3536843" y="3468150"/>
                  <a:pt x="3541415" y="3472112"/>
                </a:cubicBezTo>
                <a:cubicBezTo>
                  <a:pt x="3545986" y="3476075"/>
                  <a:pt x="3548272" y="3481409"/>
                  <a:pt x="3548272" y="3488115"/>
                </a:cubicBezTo>
                <a:lnTo>
                  <a:pt x="3499354" y="3488115"/>
                </a:lnTo>
                <a:cubicBezTo>
                  <a:pt x="3500421" y="3481104"/>
                  <a:pt x="3503202" y="3475694"/>
                  <a:pt x="3507695" y="3471884"/>
                </a:cubicBezTo>
                <a:cubicBezTo>
                  <a:pt x="3512191" y="3468074"/>
                  <a:pt x="3517716" y="3466169"/>
                  <a:pt x="3524269" y="3466169"/>
                </a:cubicBezTo>
                <a:close/>
                <a:moveTo>
                  <a:pt x="1709189" y="3446967"/>
                </a:moveTo>
                <a:lnTo>
                  <a:pt x="1729076" y="3505717"/>
                </a:lnTo>
                <a:lnTo>
                  <a:pt x="1689528" y="3505717"/>
                </a:lnTo>
                <a:close/>
                <a:moveTo>
                  <a:pt x="4582459" y="3436679"/>
                </a:moveTo>
                <a:lnTo>
                  <a:pt x="4582459" y="3581155"/>
                </a:lnTo>
                <a:cubicBezTo>
                  <a:pt x="4582459" y="3584965"/>
                  <a:pt x="4581544" y="3587708"/>
                  <a:pt x="4579715" y="3589384"/>
                </a:cubicBezTo>
                <a:cubicBezTo>
                  <a:pt x="4577887" y="3591060"/>
                  <a:pt x="4574839" y="3591899"/>
                  <a:pt x="4570571" y="3591899"/>
                </a:cubicBezTo>
                <a:lnTo>
                  <a:pt x="4561198" y="3591899"/>
                </a:lnTo>
                <a:lnTo>
                  <a:pt x="4561198" y="3625046"/>
                </a:lnTo>
                <a:lnTo>
                  <a:pt x="4576515" y="3625046"/>
                </a:lnTo>
                <a:cubicBezTo>
                  <a:pt x="4590689" y="3625046"/>
                  <a:pt x="4601737" y="3621579"/>
                  <a:pt x="4609662" y="3614645"/>
                </a:cubicBezTo>
                <a:cubicBezTo>
                  <a:pt x="4617587" y="3607710"/>
                  <a:pt x="4621550" y="3596395"/>
                  <a:pt x="4621550" y="3580697"/>
                </a:cubicBezTo>
                <a:lnTo>
                  <a:pt x="4621550" y="3436679"/>
                </a:lnTo>
                <a:close/>
                <a:moveTo>
                  <a:pt x="3763308" y="3436679"/>
                </a:moveTo>
                <a:lnTo>
                  <a:pt x="3763308" y="3564238"/>
                </a:lnTo>
                <a:lnTo>
                  <a:pt x="3802399" y="3564238"/>
                </a:lnTo>
                <a:lnTo>
                  <a:pt x="3802399" y="3436679"/>
                </a:lnTo>
                <a:close/>
                <a:moveTo>
                  <a:pt x="3106086" y="3436679"/>
                </a:moveTo>
                <a:lnTo>
                  <a:pt x="3106086" y="3564238"/>
                </a:lnTo>
                <a:lnTo>
                  <a:pt x="3145177" y="3564238"/>
                </a:lnTo>
                <a:lnTo>
                  <a:pt x="3145177" y="3436679"/>
                </a:lnTo>
                <a:close/>
                <a:moveTo>
                  <a:pt x="1363012" y="3436679"/>
                </a:moveTo>
                <a:lnTo>
                  <a:pt x="1363012" y="3581155"/>
                </a:lnTo>
                <a:cubicBezTo>
                  <a:pt x="1363012" y="3584965"/>
                  <a:pt x="1362097" y="3587708"/>
                  <a:pt x="1360268" y="3589384"/>
                </a:cubicBezTo>
                <a:cubicBezTo>
                  <a:pt x="1358440" y="3591060"/>
                  <a:pt x="1355392" y="3591899"/>
                  <a:pt x="1351124" y="3591899"/>
                </a:cubicBezTo>
                <a:lnTo>
                  <a:pt x="1341751" y="3591899"/>
                </a:lnTo>
                <a:lnTo>
                  <a:pt x="1341751" y="3625046"/>
                </a:lnTo>
                <a:lnTo>
                  <a:pt x="1357067" y="3625046"/>
                </a:lnTo>
                <a:cubicBezTo>
                  <a:pt x="1371240" y="3625046"/>
                  <a:pt x="1382289" y="3621579"/>
                  <a:pt x="1390215" y="3614645"/>
                </a:cubicBezTo>
                <a:cubicBezTo>
                  <a:pt x="1398140" y="3607710"/>
                  <a:pt x="1402102" y="3596395"/>
                  <a:pt x="1402102" y="3580697"/>
                </a:cubicBezTo>
                <a:lnTo>
                  <a:pt x="1402102" y="3436679"/>
                </a:lnTo>
                <a:close/>
                <a:moveTo>
                  <a:pt x="3907707" y="3435308"/>
                </a:moveTo>
                <a:cubicBezTo>
                  <a:pt x="3899326" y="3435308"/>
                  <a:pt x="3891782" y="3436946"/>
                  <a:pt x="3885077" y="3440223"/>
                </a:cubicBezTo>
                <a:cubicBezTo>
                  <a:pt x="3878370" y="3443499"/>
                  <a:pt x="3873036" y="3447957"/>
                  <a:pt x="3869074" y="3453596"/>
                </a:cubicBezTo>
                <a:lnTo>
                  <a:pt x="3869074" y="3436679"/>
                </a:lnTo>
                <a:lnTo>
                  <a:pt x="3829983" y="3436679"/>
                </a:lnTo>
                <a:lnTo>
                  <a:pt x="3829983" y="3564238"/>
                </a:lnTo>
                <a:lnTo>
                  <a:pt x="3869074" y="3564238"/>
                </a:lnTo>
                <a:lnTo>
                  <a:pt x="3869074" y="3494973"/>
                </a:lnTo>
                <a:cubicBezTo>
                  <a:pt x="3869074" y="3486438"/>
                  <a:pt x="3871284" y="3479809"/>
                  <a:pt x="3875704" y="3475084"/>
                </a:cubicBezTo>
                <a:cubicBezTo>
                  <a:pt x="3880124" y="3470360"/>
                  <a:pt x="3886067" y="3467998"/>
                  <a:pt x="3893534" y="3467998"/>
                </a:cubicBezTo>
                <a:cubicBezTo>
                  <a:pt x="3901003" y="3467998"/>
                  <a:pt x="3906945" y="3470360"/>
                  <a:pt x="3911366" y="3475084"/>
                </a:cubicBezTo>
                <a:cubicBezTo>
                  <a:pt x="3915785" y="3479809"/>
                  <a:pt x="3917994" y="3486438"/>
                  <a:pt x="3917994" y="3494973"/>
                </a:cubicBezTo>
                <a:lnTo>
                  <a:pt x="3917994" y="3564238"/>
                </a:lnTo>
                <a:lnTo>
                  <a:pt x="3956857" y="3564238"/>
                </a:lnTo>
                <a:lnTo>
                  <a:pt x="3956857" y="3489715"/>
                </a:lnTo>
                <a:cubicBezTo>
                  <a:pt x="3956857" y="3472798"/>
                  <a:pt x="3952399" y="3459501"/>
                  <a:pt x="3943483" y="3449824"/>
                </a:cubicBezTo>
                <a:cubicBezTo>
                  <a:pt x="3934569" y="3440147"/>
                  <a:pt x="3922643" y="3435308"/>
                  <a:pt x="3907707" y="3435308"/>
                </a:cubicBezTo>
                <a:close/>
                <a:moveTo>
                  <a:pt x="3250485" y="3435308"/>
                </a:moveTo>
                <a:cubicBezTo>
                  <a:pt x="3242103" y="3435308"/>
                  <a:pt x="3234560" y="3436946"/>
                  <a:pt x="3227854" y="3440223"/>
                </a:cubicBezTo>
                <a:cubicBezTo>
                  <a:pt x="3221148" y="3443499"/>
                  <a:pt x="3215815" y="3447957"/>
                  <a:pt x="3211852" y="3453596"/>
                </a:cubicBezTo>
                <a:lnTo>
                  <a:pt x="3211852" y="3436679"/>
                </a:lnTo>
                <a:lnTo>
                  <a:pt x="3172761" y="3436679"/>
                </a:lnTo>
                <a:lnTo>
                  <a:pt x="3172761" y="3564238"/>
                </a:lnTo>
                <a:lnTo>
                  <a:pt x="3211852" y="3564238"/>
                </a:lnTo>
                <a:lnTo>
                  <a:pt x="3211852" y="3494973"/>
                </a:lnTo>
                <a:cubicBezTo>
                  <a:pt x="3211852" y="3486438"/>
                  <a:pt x="3214062" y="3479809"/>
                  <a:pt x="3218482" y="3475084"/>
                </a:cubicBezTo>
                <a:cubicBezTo>
                  <a:pt x="3222901" y="3470360"/>
                  <a:pt x="3228845" y="3467998"/>
                  <a:pt x="3236312" y="3467998"/>
                </a:cubicBezTo>
                <a:cubicBezTo>
                  <a:pt x="3243780" y="3467998"/>
                  <a:pt x="3249724" y="3470360"/>
                  <a:pt x="3254143" y="3475084"/>
                </a:cubicBezTo>
                <a:cubicBezTo>
                  <a:pt x="3258562" y="3479809"/>
                  <a:pt x="3260772" y="3486438"/>
                  <a:pt x="3260772" y="3494973"/>
                </a:cubicBezTo>
                <a:lnTo>
                  <a:pt x="3260772" y="3564238"/>
                </a:lnTo>
                <a:lnTo>
                  <a:pt x="3299635" y="3564238"/>
                </a:lnTo>
                <a:lnTo>
                  <a:pt x="3299635" y="3489715"/>
                </a:lnTo>
                <a:cubicBezTo>
                  <a:pt x="3299635" y="3472798"/>
                  <a:pt x="3295177" y="3459501"/>
                  <a:pt x="3286261" y="3449824"/>
                </a:cubicBezTo>
                <a:cubicBezTo>
                  <a:pt x="3277346" y="3440147"/>
                  <a:pt x="3265421" y="3435308"/>
                  <a:pt x="3250485" y="3435308"/>
                </a:cubicBezTo>
                <a:close/>
                <a:moveTo>
                  <a:pt x="973477" y="3435308"/>
                </a:moveTo>
                <a:lnTo>
                  <a:pt x="994737" y="3435308"/>
                </a:lnTo>
                <a:cubicBezTo>
                  <a:pt x="1002204" y="3435308"/>
                  <a:pt x="1007767" y="3437060"/>
                  <a:pt x="1011424" y="3440566"/>
                </a:cubicBezTo>
                <a:cubicBezTo>
                  <a:pt x="1015082" y="3444071"/>
                  <a:pt x="1016911" y="3449024"/>
                  <a:pt x="1016911" y="3455425"/>
                </a:cubicBezTo>
                <a:cubicBezTo>
                  <a:pt x="1016911" y="3461825"/>
                  <a:pt x="1015082" y="3466779"/>
                  <a:pt x="1011424" y="3470284"/>
                </a:cubicBezTo>
                <a:cubicBezTo>
                  <a:pt x="1007767" y="3473789"/>
                  <a:pt x="1002204" y="3475541"/>
                  <a:pt x="994737" y="3475541"/>
                </a:cubicBezTo>
                <a:lnTo>
                  <a:pt x="973477" y="3475541"/>
                </a:lnTo>
                <a:close/>
                <a:moveTo>
                  <a:pt x="4849996" y="3434851"/>
                </a:moveTo>
                <a:cubicBezTo>
                  <a:pt x="4839481" y="3434851"/>
                  <a:pt x="4829956" y="3437518"/>
                  <a:pt x="4821421" y="3442852"/>
                </a:cubicBezTo>
                <a:cubicBezTo>
                  <a:pt x="4812887" y="3448186"/>
                  <a:pt x="4806144" y="3455805"/>
                  <a:pt x="4801191" y="3465712"/>
                </a:cubicBezTo>
                <a:cubicBezTo>
                  <a:pt x="4796238" y="3475618"/>
                  <a:pt x="4793761" y="3487124"/>
                  <a:pt x="4793761" y="3500230"/>
                </a:cubicBezTo>
                <a:cubicBezTo>
                  <a:pt x="4793761" y="3513336"/>
                  <a:pt x="4796238" y="3524881"/>
                  <a:pt x="4801191" y="3534863"/>
                </a:cubicBezTo>
                <a:cubicBezTo>
                  <a:pt x="4806144" y="3544845"/>
                  <a:pt x="4812887" y="3552541"/>
                  <a:pt x="4821421" y="3557952"/>
                </a:cubicBezTo>
                <a:cubicBezTo>
                  <a:pt x="4829956" y="3563362"/>
                  <a:pt x="4839405" y="3566067"/>
                  <a:pt x="4849768" y="3566067"/>
                </a:cubicBezTo>
                <a:cubicBezTo>
                  <a:pt x="4858760" y="3566067"/>
                  <a:pt x="4866646" y="3564238"/>
                  <a:pt x="4873428" y="3560580"/>
                </a:cubicBezTo>
                <a:cubicBezTo>
                  <a:pt x="4880210" y="3556923"/>
                  <a:pt x="4885507" y="3552123"/>
                  <a:pt x="4889316" y="3546179"/>
                </a:cubicBezTo>
                <a:lnTo>
                  <a:pt x="4889316" y="3564238"/>
                </a:lnTo>
                <a:lnTo>
                  <a:pt x="4928407" y="3564238"/>
                </a:lnTo>
                <a:lnTo>
                  <a:pt x="4928407" y="3436679"/>
                </a:lnTo>
                <a:lnTo>
                  <a:pt x="4889316" y="3436679"/>
                </a:lnTo>
                <a:lnTo>
                  <a:pt x="4889316" y="3454739"/>
                </a:lnTo>
                <a:cubicBezTo>
                  <a:pt x="4885658" y="3448795"/>
                  <a:pt x="4880439" y="3443994"/>
                  <a:pt x="4873657" y="3440337"/>
                </a:cubicBezTo>
                <a:cubicBezTo>
                  <a:pt x="4866875" y="3436679"/>
                  <a:pt x="4858989" y="3434851"/>
                  <a:pt x="4849996" y="3434851"/>
                </a:cubicBezTo>
                <a:close/>
                <a:moveTo>
                  <a:pt x="4697597" y="3434851"/>
                </a:moveTo>
                <a:cubicBezTo>
                  <a:pt x="4687081" y="3434851"/>
                  <a:pt x="4677557" y="3437518"/>
                  <a:pt x="4669021" y="3442852"/>
                </a:cubicBezTo>
                <a:cubicBezTo>
                  <a:pt x="4660488" y="3448186"/>
                  <a:pt x="4653744" y="3455805"/>
                  <a:pt x="4648791" y="3465712"/>
                </a:cubicBezTo>
                <a:cubicBezTo>
                  <a:pt x="4643838" y="3475618"/>
                  <a:pt x="4641361" y="3487124"/>
                  <a:pt x="4641361" y="3500230"/>
                </a:cubicBezTo>
                <a:cubicBezTo>
                  <a:pt x="4641361" y="3513336"/>
                  <a:pt x="4643838" y="3524881"/>
                  <a:pt x="4648791" y="3534863"/>
                </a:cubicBezTo>
                <a:cubicBezTo>
                  <a:pt x="4653744" y="3544845"/>
                  <a:pt x="4660488" y="3552541"/>
                  <a:pt x="4669021" y="3557952"/>
                </a:cubicBezTo>
                <a:cubicBezTo>
                  <a:pt x="4677557" y="3563362"/>
                  <a:pt x="4687005" y="3566067"/>
                  <a:pt x="4697369" y="3566067"/>
                </a:cubicBezTo>
                <a:cubicBezTo>
                  <a:pt x="4706361" y="3566067"/>
                  <a:pt x="4714247" y="3564238"/>
                  <a:pt x="4721029" y="3560580"/>
                </a:cubicBezTo>
                <a:cubicBezTo>
                  <a:pt x="4727810" y="3556923"/>
                  <a:pt x="4733106" y="3552123"/>
                  <a:pt x="4736917" y="3546179"/>
                </a:cubicBezTo>
                <a:lnTo>
                  <a:pt x="4736917" y="3564238"/>
                </a:lnTo>
                <a:lnTo>
                  <a:pt x="4776007" y="3564238"/>
                </a:lnTo>
                <a:lnTo>
                  <a:pt x="4776007" y="3436679"/>
                </a:lnTo>
                <a:lnTo>
                  <a:pt x="4736917" y="3436679"/>
                </a:lnTo>
                <a:lnTo>
                  <a:pt x="4736917" y="3454739"/>
                </a:lnTo>
                <a:cubicBezTo>
                  <a:pt x="4733259" y="3448795"/>
                  <a:pt x="4728039" y="3443994"/>
                  <a:pt x="4721257" y="3440337"/>
                </a:cubicBezTo>
                <a:cubicBezTo>
                  <a:pt x="4714475" y="3436679"/>
                  <a:pt x="4706589" y="3434851"/>
                  <a:pt x="4697597" y="3434851"/>
                </a:cubicBezTo>
                <a:close/>
                <a:moveTo>
                  <a:pt x="4498106" y="3434851"/>
                </a:moveTo>
                <a:cubicBezTo>
                  <a:pt x="4485609" y="3434851"/>
                  <a:pt x="4474331" y="3437518"/>
                  <a:pt x="4464272" y="3442852"/>
                </a:cubicBezTo>
                <a:cubicBezTo>
                  <a:pt x="4454214" y="3448186"/>
                  <a:pt x="4446289" y="3455844"/>
                  <a:pt x="4440498" y="3465826"/>
                </a:cubicBezTo>
                <a:cubicBezTo>
                  <a:pt x="4434707" y="3475808"/>
                  <a:pt x="4431812" y="3487352"/>
                  <a:pt x="4431812" y="3500459"/>
                </a:cubicBezTo>
                <a:cubicBezTo>
                  <a:pt x="4431812" y="3513718"/>
                  <a:pt x="4434668" y="3525300"/>
                  <a:pt x="4440383" y="3535206"/>
                </a:cubicBezTo>
                <a:cubicBezTo>
                  <a:pt x="4446098" y="3545112"/>
                  <a:pt x="4453947" y="3552732"/>
                  <a:pt x="4463929" y="3558066"/>
                </a:cubicBezTo>
                <a:cubicBezTo>
                  <a:pt x="4473912" y="3563400"/>
                  <a:pt x="4485151" y="3566067"/>
                  <a:pt x="4497648" y="3566067"/>
                </a:cubicBezTo>
                <a:cubicBezTo>
                  <a:pt x="4510145" y="3566067"/>
                  <a:pt x="4521460" y="3563400"/>
                  <a:pt x="4531595" y="3558066"/>
                </a:cubicBezTo>
                <a:cubicBezTo>
                  <a:pt x="4541730" y="3552732"/>
                  <a:pt x="4549731" y="3545074"/>
                  <a:pt x="4555599" y="3535092"/>
                </a:cubicBezTo>
                <a:cubicBezTo>
                  <a:pt x="4561465" y="3525110"/>
                  <a:pt x="4564399" y="3513565"/>
                  <a:pt x="4564399" y="3500459"/>
                </a:cubicBezTo>
                <a:cubicBezTo>
                  <a:pt x="4564399" y="3487352"/>
                  <a:pt x="4561503" y="3475808"/>
                  <a:pt x="4555712" y="3465826"/>
                </a:cubicBezTo>
                <a:cubicBezTo>
                  <a:pt x="4549921" y="3455844"/>
                  <a:pt x="4541997" y="3448186"/>
                  <a:pt x="4531938" y="3442852"/>
                </a:cubicBezTo>
                <a:cubicBezTo>
                  <a:pt x="4521879" y="3437518"/>
                  <a:pt x="4510602" y="3434851"/>
                  <a:pt x="4498106" y="3434851"/>
                </a:cubicBezTo>
                <a:close/>
                <a:moveTo>
                  <a:pt x="4355231" y="3434851"/>
                </a:moveTo>
                <a:cubicBezTo>
                  <a:pt x="4342733" y="3434851"/>
                  <a:pt x="4331455" y="3437518"/>
                  <a:pt x="4321398" y="3442852"/>
                </a:cubicBezTo>
                <a:cubicBezTo>
                  <a:pt x="4311339" y="3448186"/>
                  <a:pt x="4303414" y="3455844"/>
                  <a:pt x="4297623" y="3465826"/>
                </a:cubicBezTo>
                <a:cubicBezTo>
                  <a:pt x="4291832" y="3475808"/>
                  <a:pt x="4288936" y="3487352"/>
                  <a:pt x="4288936" y="3500459"/>
                </a:cubicBezTo>
                <a:cubicBezTo>
                  <a:pt x="4288936" y="3513718"/>
                  <a:pt x="4291793" y="3525300"/>
                  <a:pt x="4297509" y="3535206"/>
                </a:cubicBezTo>
                <a:cubicBezTo>
                  <a:pt x="4303223" y="3545112"/>
                  <a:pt x="4311073" y="3552732"/>
                  <a:pt x="4321055" y="3558066"/>
                </a:cubicBezTo>
                <a:cubicBezTo>
                  <a:pt x="4331037" y="3563400"/>
                  <a:pt x="4342276" y="3566067"/>
                  <a:pt x="4354773" y="3566067"/>
                </a:cubicBezTo>
                <a:cubicBezTo>
                  <a:pt x="4367270" y="3566067"/>
                  <a:pt x="4378585" y="3563400"/>
                  <a:pt x="4388720" y="3558066"/>
                </a:cubicBezTo>
                <a:cubicBezTo>
                  <a:pt x="4398855" y="3552732"/>
                  <a:pt x="4406856" y="3545074"/>
                  <a:pt x="4412723" y="3535092"/>
                </a:cubicBezTo>
                <a:cubicBezTo>
                  <a:pt x="4418590" y="3525110"/>
                  <a:pt x="4421525" y="3513565"/>
                  <a:pt x="4421525" y="3500459"/>
                </a:cubicBezTo>
                <a:cubicBezTo>
                  <a:pt x="4421525" y="3487352"/>
                  <a:pt x="4418629" y="3475808"/>
                  <a:pt x="4412838" y="3465826"/>
                </a:cubicBezTo>
                <a:cubicBezTo>
                  <a:pt x="4407047" y="3455844"/>
                  <a:pt x="4399121" y="3448186"/>
                  <a:pt x="4389063" y="3442852"/>
                </a:cubicBezTo>
                <a:cubicBezTo>
                  <a:pt x="4379005" y="3437518"/>
                  <a:pt x="4367727" y="3434851"/>
                  <a:pt x="4355231" y="3434851"/>
                </a:cubicBezTo>
                <a:close/>
                <a:moveTo>
                  <a:pt x="4222718" y="3434851"/>
                </a:moveTo>
                <a:cubicBezTo>
                  <a:pt x="4213727" y="3434851"/>
                  <a:pt x="4205878" y="3436679"/>
                  <a:pt x="4199173" y="3440337"/>
                </a:cubicBezTo>
                <a:cubicBezTo>
                  <a:pt x="4192467" y="3443994"/>
                  <a:pt x="4187209" y="3448795"/>
                  <a:pt x="4183400" y="3454739"/>
                </a:cubicBezTo>
                <a:lnTo>
                  <a:pt x="4183400" y="3436679"/>
                </a:lnTo>
                <a:lnTo>
                  <a:pt x="4144309" y="3436679"/>
                </a:lnTo>
                <a:lnTo>
                  <a:pt x="4144309" y="3625046"/>
                </a:lnTo>
                <a:lnTo>
                  <a:pt x="4183400" y="3625046"/>
                </a:lnTo>
                <a:lnTo>
                  <a:pt x="4183400" y="3546408"/>
                </a:lnTo>
                <a:cubicBezTo>
                  <a:pt x="4187209" y="3552199"/>
                  <a:pt x="4192505" y="3556923"/>
                  <a:pt x="4199288" y="3560580"/>
                </a:cubicBezTo>
                <a:cubicBezTo>
                  <a:pt x="4206069" y="3564238"/>
                  <a:pt x="4213879" y="3566067"/>
                  <a:pt x="4222718" y="3566067"/>
                </a:cubicBezTo>
                <a:cubicBezTo>
                  <a:pt x="4233234" y="3566067"/>
                  <a:pt x="4242759" y="3563362"/>
                  <a:pt x="4251294" y="3557952"/>
                </a:cubicBezTo>
                <a:cubicBezTo>
                  <a:pt x="4259828" y="3552541"/>
                  <a:pt x="4266571" y="3544845"/>
                  <a:pt x="4271525" y="3534863"/>
                </a:cubicBezTo>
                <a:cubicBezTo>
                  <a:pt x="4276477" y="3524881"/>
                  <a:pt x="4278954" y="3513336"/>
                  <a:pt x="4278954" y="3500230"/>
                </a:cubicBezTo>
                <a:cubicBezTo>
                  <a:pt x="4278954" y="3487124"/>
                  <a:pt x="4276477" y="3475618"/>
                  <a:pt x="4271525" y="3465712"/>
                </a:cubicBezTo>
                <a:cubicBezTo>
                  <a:pt x="4266571" y="3455805"/>
                  <a:pt x="4259828" y="3448186"/>
                  <a:pt x="4251294" y="3442852"/>
                </a:cubicBezTo>
                <a:cubicBezTo>
                  <a:pt x="4242759" y="3437518"/>
                  <a:pt x="4233234" y="3434851"/>
                  <a:pt x="4222718" y="3434851"/>
                </a:cubicBezTo>
                <a:close/>
                <a:moveTo>
                  <a:pt x="3524726" y="3434851"/>
                </a:moveTo>
                <a:cubicBezTo>
                  <a:pt x="3512078" y="3434851"/>
                  <a:pt x="3500879" y="3437518"/>
                  <a:pt x="3491125" y="3442852"/>
                </a:cubicBezTo>
                <a:cubicBezTo>
                  <a:pt x="3481371" y="3448186"/>
                  <a:pt x="3473790" y="3455805"/>
                  <a:pt x="3468379" y="3465712"/>
                </a:cubicBezTo>
                <a:cubicBezTo>
                  <a:pt x="3462969" y="3475618"/>
                  <a:pt x="3460264" y="3487200"/>
                  <a:pt x="3460264" y="3500459"/>
                </a:cubicBezTo>
                <a:cubicBezTo>
                  <a:pt x="3460264" y="3513718"/>
                  <a:pt x="3463007" y="3525300"/>
                  <a:pt x="3468493" y="3535206"/>
                </a:cubicBezTo>
                <a:cubicBezTo>
                  <a:pt x="3473980" y="3545112"/>
                  <a:pt x="3481600" y="3552732"/>
                  <a:pt x="3491353" y="3558066"/>
                </a:cubicBezTo>
                <a:cubicBezTo>
                  <a:pt x="3501107" y="3563400"/>
                  <a:pt x="3512230" y="3566067"/>
                  <a:pt x="3524726" y="3566067"/>
                </a:cubicBezTo>
                <a:cubicBezTo>
                  <a:pt x="3535090" y="3566067"/>
                  <a:pt x="3544463" y="3564162"/>
                  <a:pt x="3552845" y="3560352"/>
                </a:cubicBezTo>
                <a:cubicBezTo>
                  <a:pt x="3561226" y="3556542"/>
                  <a:pt x="3568198" y="3551284"/>
                  <a:pt x="3573761" y="3544578"/>
                </a:cubicBezTo>
                <a:cubicBezTo>
                  <a:pt x="3579324" y="3537873"/>
                  <a:pt x="3583171" y="3530329"/>
                  <a:pt x="3585306" y="3521947"/>
                </a:cubicBezTo>
                <a:lnTo>
                  <a:pt x="3543700" y="3521947"/>
                </a:lnTo>
                <a:cubicBezTo>
                  <a:pt x="3539890" y="3530177"/>
                  <a:pt x="3533109" y="3534292"/>
                  <a:pt x="3523355" y="3534292"/>
                </a:cubicBezTo>
                <a:cubicBezTo>
                  <a:pt x="3516802" y="3534292"/>
                  <a:pt x="3511277" y="3532196"/>
                  <a:pt x="3506782" y="3528005"/>
                </a:cubicBezTo>
                <a:cubicBezTo>
                  <a:pt x="3502288" y="3523814"/>
                  <a:pt x="3499735" y="3517756"/>
                  <a:pt x="3499126" y="3509831"/>
                </a:cubicBezTo>
                <a:lnTo>
                  <a:pt x="3587591" y="3509831"/>
                </a:lnTo>
                <a:cubicBezTo>
                  <a:pt x="3588049" y="3505869"/>
                  <a:pt x="3588278" y="3502059"/>
                  <a:pt x="3588278" y="3498402"/>
                </a:cubicBezTo>
                <a:cubicBezTo>
                  <a:pt x="3588278" y="3485600"/>
                  <a:pt x="3585572" y="3474398"/>
                  <a:pt x="3580161" y="3464797"/>
                </a:cubicBezTo>
                <a:cubicBezTo>
                  <a:pt x="3574752" y="3455196"/>
                  <a:pt x="3567246" y="3447804"/>
                  <a:pt x="3557645" y="3442623"/>
                </a:cubicBezTo>
                <a:cubicBezTo>
                  <a:pt x="3548044" y="3437441"/>
                  <a:pt x="3537071" y="3434851"/>
                  <a:pt x="3524726" y="3434851"/>
                </a:cubicBezTo>
                <a:close/>
                <a:moveTo>
                  <a:pt x="1478150" y="3434851"/>
                </a:moveTo>
                <a:cubicBezTo>
                  <a:pt x="1467635" y="3434851"/>
                  <a:pt x="1458110" y="3437518"/>
                  <a:pt x="1449575" y="3442852"/>
                </a:cubicBezTo>
                <a:cubicBezTo>
                  <a:pt x="1441040" y="3448186"/>
                  <a:pt x="1434297" y="3455805"/>
                  <a:pt x="1429344" y="3465712"/>
                </a:cubicBezTo>
                <a:cubicBezTo>
                  <a:pt x="1424391" y="3475618"/>
                  <a:pt x="1421915" y="3487124"/>
                  <a:pt x="1421915" y="3500230"/>
                </a:cubicBezTo>
                <a:cubicBezTo>
                  <a:pt x="1421915" y="3513336"/>
                  <a:pt x="1424391" y="3524881"/>
                  <a:pt x="1429344" y="3534863"/>
                </a:cubicBezTo>
                <a:cubicBezTo>
                  <a:pt x="1434297" y="3544845"/>
                  <a:pt x="1441040" y="3552541"/>
                  <a:pt x="1449575" y="3557952"/>
                </a:cubicBezTo>
                <a:cubicBezTo>
                  <a:pt x="1458110" y="3563362"/>
                  <a:pt x="1467558" y="3566067"/>
                  <a:pt x="1477921" y="3566067"/>
                </a:cubicBezTo>
                <a:cubicBezTo>
                  <a:pt x="1486913" y="3566067"/>
                  <a:pt x="1494800" y="3564238"/>
                  <a:pt x="1501582" y="3560580"/>
                </a:cubicBezTo>
                <a:cubicBezTo>
                  <a:pt x="1508363" y="3556923"/>
                  <a:pt x="1513659" y="3552123"/>
                  <a:pt x="1517469" y="3546179"/>
                </a:cubicBezTo>
                <a:lnTo>
                  <a:pt x="1517469" y="3564238"/>
                </a:lnTo>
                <a:lnTo>
                  <a:pt x="1556560" y="3564238"/>
                </a:lnTo>
                <a:lnTo>
                  <a:pt x="1556560" y="3436679"/>
                </a:lnTo>
                <a:lnTo>
                  <a:pt x="1517469" y="3436679"/>
                </a:lnTo>
                <a:lnTo>
                  <a:pt x="1517469" y="3454739"/>
                </a:lnTo>
                <a:cubicBezTo>
                  <a:pt x="1513812" y="3448795"/>
                  <a:pt x="1508592" y="3443994"/>
                  <a:pt x="1501810" y="3440337"/>
                </a:cubicBezTo>
                <a:cubicBezTo>
                  <a:pt x="1495028" y="3436679"/>
                  <a:pt x="1487141" y="3434851"/>
                  <a:pt x="1478150" y="3434851"/>
                </a:cubicBezTo>
                <a:close/>
                <a:moveTo>
                  <a:pt x="1278657" y="3434851"/>
                </a:moveTo>
                <a:cubicBezTo>
                  <a:pt x="1266161" y="3434851"/>
                  <a:pt x="1254884" y="3437518"/>
                  <a:pt x="1244824" y="3442852"/>
                </a:cubicBezTo>
                <a:cubicBezTo>
                  <a:pt x="1234767" y="3448186"/>
                  <a:pt x="1226842" y="3455844"/>
                  <a:pt x="1221051" y="3465826"/>
                </a:cubicBezTo>
                <a:cubicBezTo>
                  <a:pt x="1215260" y="3475808"/>
                  <a:pt x="1212363" y="3487352"/>
                  <a:pt x="1212363" y="3500459"/>
                </a:cubicBezTo>
                <a:cubicBezTo>
                  <a:pt x="1212363" y="3513718"/>
                  <a:pt x="1215221" y="3525300"/>
                  <a:pt x="1220936" y="3535206"/>
                </a:cubicBezTo>
                <a:cubicBezTo>
                  <a:pt x="1226651" y="3545112"/>
                  <a:pt x="1234499" y="3552732"/>
                  <a:pt x="1244482" y="3558066"/>
                </a:cubicBezTo>
                <a:cubicBezTo>
                  <a:pt x="1254464" y="3563400"/>
                  <a:pt x="1265704" y="3566067"/>
                  <a:pt x="1278201" y="3566067"/>
                </a:cubicBezTo>
                <a:cubicBezTo>
                  <a:pt x="1290697" y="3566067"/>
                  <a:pt x="1302012" y="3563400"/>
                  <a:pt x="1312148" y="3558066"/>
                </a:cubicBezTo>
                <a:cubicBezTo>
                  <a:pt x="1322282" y="3552732"/>
                  <a:pt x="1330283" y="3545074"/>
                  <a:pt x="1336150" y="3535092"/>
                </a:cubicBezTo>
                <a:cubicBezTo>
                  <a:pt x="1342018" y="3525110"/>
                  <a:pt x="1344952" y="3513565"/>
                  <a:pt x="1344952" y="3500459"/>
                </a:cubicBezTo>
                <a:cubicBezTo>
                  <a:pt x="1344952" y="3487352"/>
                  <a:pt x="1342056" y="3475808"/>
                  <a:pt x="1336265" y="3465826"/>
                </a:cubicBezTo>
                <a:cubicBezTo>
                  <a:pt x="1330473" y="3455844"/>
                  <a:pt x="1322549" y="3448186"/>
                  <a:pt x="1312491" y="3442852"/>
                </a:cubicBezTo>
                <a:cubicBezTo>
                  <a:pt x="1302432" y="3437518"/>
                  <a:pt x="1291155" y="3434851"/>
                  <a:pt x="1278657" y="3434851"/>
                </a:cubicBezTo>
                <a:close/>
                <a:moveTo>
                  <a:pt x="1135782" y="3434851"/>
                </a:moveTo>
                <a:cubicBezTo>
                  <a:pt x="1123286" y="3434851"/>
                  <a:pt x="1112007" y="3437518"/>
                  <a:pt x="1101950" y="3442852"/>
                </a:cubicBezTo>
                <a:cubicBezTo>
                  <a:pt x="1091891" y="3448186"/>
                  <a:pt x="1083966" y="3455844"/>
                  <a:pt x="1078175" y="3465826"/>
                </a:cubicBezTo>
                <a:cubicBezTo>
                  <a:pt x="1072384" y="3475808"/>
                  <a:pt x="1069489" y="3487352"/>
                  <a:pt x="1069489" y="3500459"/>
                </a:cubicBezTo>
                <a:cubicBezTo>
                  <a:pt x="1069489" y="3513718"/>
                  <a:pt x="1072346" y="3525300"/>
                  <a:pt x="1078061" y="3535206"/>
                </a:cubicBezTo>
                <a:cubicBezTo>
                  <a:pt x="1083776" y="3545112"/>
                  <a:pt x="1091625" y="3552732"/>
                  <a:pt x="1101607" y="3558066"/>
                </a:cubicBezTo>
                <a:cubicBezTo>
                  <a:pt x="1111589" y="3563400"/>
                  <a:pt x="1122829" y="3566067"/>
                  <a:pt x="1135325" y="3566067"/>
                </a:cubicBezTo>
                <a:cubicBezTo>
                  <a:pt x="1147823" y="3566067"/>
                  <a:pt x="1159138" y="3563400"/>
                  <a:pt x="1169273" y="3558066"/>
                </a:cubicBezTo>
                <a:cubicBezTo>
                  <a:pt x="1179407" y="3552732"/>
                  <a:pt x="1187408" y="3545074"/>
                  <a:pt x="1193276" y="3535092"/>
                </a:cubicBezTo>
                <a:cubicBezTo>
                  <a:pt x="1199143" y="3525110"/>
                  <a:pt x="1202076" y="3513565"/>
                  <a:pt x="1202076" y="3500459"/>
                </a:cubicBezTo>
                <a:cubicBezTo>
                  <a:pt x="1202076" y="3487352"/>
                  <a:pt x="1199181" y="3475808"/>
                  <a:pt x="1193390" y="3465826"/>
                </a:cubicBezTo>
                <a:cubicBezTo>
                  <a:pt x="1187599" y="3455844"/>
                  <a:pt x="1179674" y="3448186"/>
                  <a:pt x="1169615" y="3442852"/>
                </a:cubicBezTo>
                <a:cubicBezTo>
                  <a:pt x="1159557" y="3437518"/>
                  <a:pt x="1148279" y="3434851"/>
                  <a:pt x="1135782" y="3434851"/>
                </a:cubicBezTo>
                <a:close/>
                <a:moveTo>
                  <a:pt x="4048297" y="3430507"/>
                </a:moveTo>
                <a:cubicBezTo>
                  <a:pt x="4041439" y="3430507"/>
                  <a:pt x="4035838" y="3432565"/>
                  <a:pt x="4031494" y="3436679"/>
                </a:cubicBezTo>
                <a:cubicBezTo>
                  <a:pt x="4027151" y="3440794"/>
                  <a:pt x="4024979" y="3445900"/>
                  <a:pt x="4024979" y="3451995"/>
                </a:cubicBezTo>
                <a:cubicBezTo>
                  <a:pt x="4024979" y="3457939"/>
                  <a:pt x="4027151" y="3462930"/>
                  <a:pt x="4031494" y="3466969"/>
                </a:cubicBezTo>
                <a:cubicBezTo>
                  <a:pt x="4035838" y="3471007"/>
                  <a:pt x="4041439" y="3473027"/>
                  <a:pt x="4048297" y="3473027"/>
                </a:cubicBezTo>
                <a:cubicBezTo>
                  <a:pt x="4055003" y="3473027"/>
                  <a:pt x="4060528" y="3471007"/>
                  <a:pt x="4064870" y="3466969"/>
                </a:cubicBezTo>
                <a:cubicBezTo>
                  <a:pt x="4069214" y="3462930"/>
                  <a:pt x="4071385" y="3457939"/>
                  <a:pt x="4071385" y="3451995"/>
                </a:cubicBezTo>
                <a:cubicBezTo>
                  <a:pt x="4071385" y="3445900"/>
                  <a:pt x="4069214" y="3440794"/>
                  <a:pt x="4064870" y="3436679"/>
                </a:cubicBezTo>
                <a:cubicBezTo>
                  <a:pt x="4060528" y="3432565"/>
                  <a:pt x="4055003" y="3430507"/>
                  <a:pt x="4048297" y="3430507"/>
                </a:cubicBezTo>
                <a:close/>
                <a:moveTo>
                  <a:pt x="5162570" y="3427078"/>
                </a:moveTo>
                <a:cubicBezTo>
                  <a:pt x="5169275" y="3427078"/>
                  <a:pt x="5174608" y="3429059"/>
                  <a:pt x="5178572" y="3433022"/>
                </a:cubicBezTo>
                <a:cubicBezTo>
                  <a:pt x="5182535" y="3436984"/>
                  <a:pt x="5184515" y="3442623"/>
                  <a:pt x="5184515" y="3449938"/>
                </a:cubicBezTo>
                <a:cubicBezTo>
                  <a:pt x="5184515" y="3456644"/>
                  <a:pt x="5182610" y="3461940"/>
                  <a:pt x="5178800" y="3465826"/>
                </a:cubicBezTo>
                <a:cubicBezTo>
                  <a:pt x="5174990" y="3469712"/>
                  <a:pt x="5169884" y="3471655"/>
                  <a:pt x="5163484" y="3471655"/>
                </a:cubicBezTo>
                <a:cubicBezTo>
                  <a:pt x="5156169" y="3471655"/>
                  <a:pt x="5150567" y="3469636"/>
                  <a:pt x="5146681" y="3465597"/>
                </a:cubicBezTo>
                <a:cubicBezTo>
                  <a:pt x="5142795" y="3461559"/>
                  <a:pt x="5140853" y="3456263"/>
                  <a:pt x="5140853" y="3449710"/>
                </a:cubicBezTo>
                <a:cubicBezTo>
                  <a:pt x="5140853" y="3442699"/>
                  <a:pt x="5142795" y="3437175"/>
                  <a:pt x="5146681" y="3433136"/>
                </a:cubicBezTo>
                <a:cubicBezTo>
                  <a:pt x="5150567" y="3429097"/>
                  <a:pt x="5155863" y="3427078"/>
                  <a:pt x="5162570" y="3427078"/>
                </a:cubicBezTo>
                <a:close/>
                <a:moveTo>
                  <a:pt x="1686785" y="3403761"/>
                </a:moveTo>
                <a:lnTo>
                  <a:pt x="1628721" y="3564238"/>
                </a:lnTo>
                <a:lnTo>
                  <a:pt x="1669641" y="3564238"/>
                </a:lnTo>
                <a:lnTo>
                  <a:pt x="1679242" y="3535892"/>
                </a:lnTo>
                <a:lnTo>
                  <a:pt x="1739135" y="3535892"/>
                </a:lnTo>
                <a:lnTo>
                  <a:pt x="1748736" y="3564238"/>
                </a:lnTo>
                <a:lnTo>
                  <a:pt x="1790113" y="3564238"/>
                </a:lnTo>
                <a:lnTo>
                  <a:pt x="1732048" y="3403761"/>
                </a:lnTo>
                <a:close/>
                <a:moveTo>
                  <a:pt x="934385" y="3403761"/>
                </a:moveTo>
                <a:lnTo>
                  <a:pt x="934385" y="3564238"/>
                </a:lnTo>
                <a:lnTo>
                  <a:pt x="973477" y="3564238"/>
                </a:lnTo>
                <a:lnTo>
                  <a:pt x="973477" y="3506631"/>
                </a:lnTo>
                <a:lnTo>
                  <a:pt x="997708" y="3506631"/>
                </a:lnTo>
                <a:cubicBezTo>
                  <a:pt x="1010814" y="3506631"/>
                  <a:pt x="1021787" y="3504269"/>
                  <a:pt x="1030626" y="3499545"/>
                </a:cubicBezTo>
                <a:cubicBezTo>
                  <a:pt x="1039466" y="3494820"/>
                  <a:pt x="1046019" y="3488609"/>
                  <a:pt x="1050286" y="3480914"/>
                </a:cubicBezTo>
                <a:cubicBezTo>
                  <a:pt x="1054554" y="3473217"/>
                  <a:pt x="1056687" y="3464721"/>
                  <a:pt x="1056687" y="3455425"/>
                </a:cubicBezTo>
                <a:cubicBezTo>
                  <a:pt x="1056687" y="3445366"/>
                  <a:pt x="1054477" y="3436451"/>
                  <a:pt x="1050058" y="3428678"/>
                </a:cubicBezTo>
                <a:cubicBezTo>
                  <a:pt x="1045638" y="3420906"/>
                  <a:pt x="1039009" y="3414810"/>
                  <a:pt x="1030169" y="3410390"/>
                </a:cubicBezTo>
                <a:cubicBezTo>
                  <a:pt x="1021330" y="3405971"/>
                  <a:pt x="1010510" y="3403761"/>
                  <a:pt x="997708" y="3403761"/>
                </a:cubicBezTo>
                <a:close/>
                <a:moveTo>
                  <a:pt x="4960791" y="3397132"/>
                </a:moveTo>
                <a:lnTo>
                  <a:pt x="4960791" y="3496573"/>
                </a:lnTo>
                <a:lnTo>
                  <a:pt x="4998511" y="3496573"/>
                </a:lnTo>
                <a:cubicBezTo>
                  <a:pt x="4999577" y="3492458"/>
                  <a:pt x="5001787" y="3489143"/>
                  <a:pt x="5005140" y="3486629"/>
                </a:cubicBezTo>
                <a:cubicBezTo>
                  <a:pt x="5008493" y="3484114"/>
                  <a:pt x="5012760" y="3482857"/>
                  <a:pt x="5017942" y="3482857"/>
                </a:cubicBezTo>
                <a:cubicBezTo>
                  <a:pt x="5024952" y="3482857"/>
                  <a:pt x="5030286" y="3484838"/>
                  <a:pt x="5033944" y="3488800"/>
                </a:cubicBezTo>
                <a:cubicBezTo>
                  <a:pt x="5037602" y="3492763"/>
                  <a:pt x="5039430" y="3498478"/>
                  <a:pt x="5039430" y="3505945"/>
                </a:cubicBezTo>
                <a:cubicBezTo>
                  <a:pt x="5039430" y="3513565"/>
                  <a:pt x="5037677" y="3519661"/>
                  <a:pt x="5034172" y="3524233"/>
                </a:cubicBezTo>
                <a:cubicBezTo>
                  <a:pt x="5030667" y="3528805"/>
                  <a:pt x="5025333" y="3531091"/>
                  <a:pt x="5018171" y="3531091"/>
                </a:cubicBezTo>
                <a:cubicBezTo>
                  <a:pt x="5012075" y="3531091"/>
                  <a:pt x="5007274" y="3529529"/>
                  <a:pt x="5003769" y="3526405"/>
                </a:cubicBezTo>
                <a:cubicBezTo>
                  <a:pt x="5000264" y="3523281"/>
                  <a:pt x="4998053" y="3519357"/>
                  <a:pt x="4997139" y="3514632"/>
                </a:cubicBezTo>
                <a:lnTo>
                  <a:pt x="4958963" y="3514632"/>
                </a:lnTo>
                <a:cubicBezTo>
                  <a:pt x="4959420" y="3524385"/>
                  <a:pt x="4962087" y="3532996"/>
                  <a:pt x="4966964" y="3540464"/>
                </a:cubicBezTo>
                <a:cubicBezTo>
                  <a:pt x="4971841" y="3547931"/>
                  <a:pt x="4978775" y="3553761"/>
                  <a:pt x="4987766" y="3557952"/>
                </a:cubicBezTo>
                <a:cubicBezTo>
                  <a:pt x="4996758" y="3562142"/>
                  <a:pt x="5007350" y="3564238"/>
                  <a:pt x="5019542" y="3564238"/>
                </a:cubicBezTo>
                <a:cubicBezTo>
                  <a:pt x="5037830" y="3564238"/>
                  <a:pt x="5052003" y="3559019"/>
                  <a:pt x="5062062" y="3548579"/>
                </a:cubicBezTo>
                <a:cubicBezTo>
                  <a:pt x="5072120" y="3538140"/>
                  <a:pt x="5077149" y="3524005"/>
                  <a:pt x="5077149" y="3506174"/>
                </a:cubicBezTo>
                <a:cubicBezTo>
                  <a:pt x="5077149" y="3496573"/>
                  <a:pt x="5075396" y="3487657"/>
                  <a:pt x="5071891" y="3479427"/>
                </a:cubicBezTo>
                <a:cubicBezTo>
                  <a:pt x="5068386" y="3471198"/>
                  <a:pt x="5062862" y="3464493"/>
                  <a:pt x="5055318" y="3459311"/>
                </a:cubicBezTo>
                <a:cubicBezTo>
                  <a:pt x="5047774" y="3454129"/>
                  <a:pt x="5038288" y="3451538"/>
                  <a:pt x="5026857" y="3451538"/>
                </a:cubicBezTo>
                <a:cubicBezTo>
                  <a:pt x="5020456" y="3451538"/>
                  <a:pt x="5014513" y="3452605"/>
                  <a:pt x="5009026" y="3454739"/>
                </a:cubicBezTo>
                <a:cubicBezTo>
                  <a:pt x="5003540" y="3456872"/>
                  <a:pt x="4999273" y="3459616"/>
                  <a:pt x="4996224" y="3462968"/>
                </a:cubicBezTo>
                <a:lnTo>
                  <a:pt x="4996224" y="3431421"/>
                </a:lnTo>
                <a:lnTo>
                  <a:pt x="5067548" y="3431421"/>
                </a:lnTo>
                <a:lnTo>
                  <a:pt x="5067548" y="3397132"/>
                </a:lnTo>
                <a:close/>
                <a:moveTo>
                  <a:pt x="3698691" y="3395074"/>
                </a:moveTo>
                <a:lnTo>
                  <a:pt x="3698691" y="3454282"/>
                </a:lnTo>
                <a:cubicBezTo>
                  <a:pt x="3694729" y="3448338"/>
                  <a:pt x="3689280" y="3443614"/>
                  <a:pt x="3682346" y="3440109"/>
                </a:cubicBezTo>
                <a:cubicBezTo>
                  <a:pt x="3675412" y="3436603"/>
                  <a:pt x="3667754" y="3434851"/>
                  <a:pt x="3659371" y="3434851"/>
                </a:cubicBezTo>
                <a:cubicBezTo>
                  <a:pt x="3648856" y="3434851"/>
                  <a:pt x="3639331" y="3437518"/>
                  <a:pt x="3630796" y="3442852"/>
                </a:cubicBezTo>
                <a:cubicBezTo>
                  <a:pt x="3622262" y="3448186"/>
                  <a:pt x="3615518" y="3455805"/>
                  <a:pt x="3610566" y="3465712"/>
                </a:cubicBezTo>
                <a:cubicBezTo>
                  <a:pt x="3605613" y="3475618"/>
                  <a:pt x="3603136" y="3487124"/>
                  <a:pt x="3603136" y="3500230"/>
                </a:cubicBezTo>
                <a:cubicBezTo>
                  <a:pt x="3603136" y="3513336"/>
                  <a:pt x="3605613" y="3524881"/>
                  <a:pt x="3610566" y="3534863"/>
                </a:cubicBezTo>
                <a:cubicBezTo>
                  <a:pt x="3615518" y="3544845"/>
                  <a:pt x="3622262" y="3552541"/>
                  <a:pt x="3630796" y="3557952"/>
                </a:cubicBezTo>
                <a:cubicBezTo>
                  <a:pt x="3639331" y="3563362"/>
                  <a:pt x="3648856" y="3566067"/>
                  <a:pt x="3659371" y="3566067"/>
                </a:cubicBezTo>
                <a:cubicBezTo>
                  <a:pt x="3668363" y="3566067"/>
                  <a:pt x="3676250" y="3564238"/>
                  <a:pt x="3683032" y="3560580"/>
                </a:cubicBezTo>
                <a:cubicBezTo>
                  <a:pt x="3689814" y="3556923"/>
                  <a:pt x="3695033" y="3552046"/>
                  <a:pt x="3698691" y="3545950"/>
                </a:cubicBezTo>
                <a:lnTo>
                  <a:pt x="3698691" y="3564238"/>
                </a:lnTo>
                <a:lnTo>
                  <a:pt x="3737782" y="3564238"/>
                </a:lnTo>
                <a:lnTo>
                  <a:pt x="3737782" y="3395074"/>
                </a:lnTo>
                <a:close/>
                <a:moveTo>
                  <a:pt x="3325160" y="3395074"/>
                </a:moveTo>
                <a:lnTo>
                  <a:pt x="3325160" y="3564238"/>
                </a:lnTo>
                <a:lnTo>
                  <a:pt x="3364252" y="3564238"/>
                </a:lnTo>
                <a:lnTo>
                  <a:pt x="3364252" y="3510746"/>
                </a:lnTo>
                <a:lnTo>
                  <a:pt x="3403113" y="3564238"/>
                </a:lnTo>
                <a:lnTo>
                  <a:pt x="3451577" y="3564238"/>
                </a:lnTo>
                <a:lnTo>
                  <a:pt x="3398084" y="3500687"/>
                </a:lnTo>
                <a:lnTo>
                  <a:pt x="3451120" y="3436679"/>
                </a:lnTo>
                <a:lnTo>
                  <a:pt x="3402885" y="3436679"/>
                </a:lnTo>
                <a:lnTo>
                  <a:pt x="3364252" y="3488571"/>
                </a:lnTo>
                <a:lnTo>
                  <a:pt x="3364252" y="3395074"/>
                </a:lnTo>
                <a:close/>
                <a:moveTo>
                  <a:pt x="3039412" y="3395074"/>
                </a:moveTo>
                <a:lnTo>
                  <a:pt x="3039412" y="3564238"/>
                </a:lnTo>
                <a:lnTo>
                  <a:pt x="3078502" y="3564238"/>
                </a:lnTo>
                <a:lnTo>
                  <a:pt x="3078502" y="3395074"/>
                </a:lnTo>
                <a:close/>
                <a:moveTo>
                  <a:pt x="5310245" y="3393931"/>
                </a:moveTo>
                <a:cubicBezTo>
                  <a:pt x="5288908" y="3393931"/>
                  <a:pt x="5273403" y="3400980"/>
                  <a:pt x="5263726" y="3415077"/>
                </a:cubicBezTo>
                <a:cubicBezTo>
                  <a:pt x="5254048" y="3429174"/>
                  <a:pt x="5249209" y="3450700"/>
                  <a:pt x="5249209" y="3479657"/>
                </a:cubicBezTo>
                <a:cubicBezTo>
                  <a:pt x="5249209" y="3507241"/>
                  <a:pt x="5253780" y="3528386"/>
                  <a:pt x="5262925" y="3543092"/>
                </a:cubicBezTo>
                <a:cubicBezTo>
                  <a:pt x="5272069" y="3557799"/>
                  <a:pt x="5288375" y="3565153"/>
                  <a:pt x="5311845" y="3565153"/>
                </a:cubicBezTo>
                <a:cubicBezTo>
                  <a:pt x="5323580" y="3565153"/>
                  <a:pt x="5333753" y="3562791"/>
                  <a:pt x="5342363" y="3558066"/>
                </a:cubicBezTo>
                <a:cubicBezTo>
                  <a:pt x="5350975" y="3553342"/>
                  <a:pt x="5357527" y="3546788"/>
                  <a:pt x="5362023" y="3538407"/>
                </a:cubicBezTo>
                <a:cubicBezTo>
                  <a:pt x="5366518" y="3530025"/>
                  <a:pt x="5368766" y="3520271"/>
                  <a:pt x="5368766" y="3509146"/>
                </a:cubicBezTo>
                <a:cubicBezTo>
                  <a:pt x="5368766" y="3492229"/>
                  <a:pt x="5364232" y="3479046"/>
                  <a:pt x="5355165" y="3469598"/>
                </a:cubicBezTo>
                <a:cubicBezTo>
                  <a:pt x="5346097" y="3460149"/>
                  <a:pt x="5334096" y="3455425"/>
                  <a:pt x="5319160" y="3455425"/>
                </a:cubicBezTo>
                <a:cubicBezTo>
                  <a:pt x="5311540" y="3455425"/>
                  <a:pt x="5304568" y="3456949"/>
                  <a:pt x="5298243" y="3459997"/>
                </a:cubicBezTo>
                <a:cubicBezTo>
                  <a:pt x="5291919" y="3463044"/>
                  <a:pt x="5287080" y="3467235"/>
                  <a:pt x="5283727" y="3472570"/>
                </a:cubicBezTo>
                <a:cubicBezTo>
                  <a:pt x="5283879" y="3456263"/>
                  <a:pt x="5285861" y="3444337"/>
                  <a:pt x="5289671" y="3436794"/>
                </a:cubicBezTo>
                <a:cubicBezTo>
                  <a:pt x="5293481" y="3429250"/>
                  <a:pt x="5299729" y="3425478"/>
                  <a:pt x="5308416" y="3425478"/>
                </a:cubicBezTo>
                <a:cubicBezTo>
                  <a:pt x="5314055" y="3425478"/>
                  <a:pt x="5318398" y="3426888"/>
                  <a:pt x="5321446" y="3429707"/>
                </a:cubicBezTo>
                <a:cubicBezTo>
                  <a:pt x="5324495" y="3432526"/>
                  <a:pt x="5326628" y="3436756"/>
                  <a:pt x="5327847" y="3442395"/>
                </a:cubicBezTo>
                <a:lnTo>
                  <a:pt x="5364195" y="3442395"/>
                </a:lnTo>
                <a:cubicBezTo>
                  <a:pt x="5363432" y="3433708"/>
                  <a:pt x="5361032" y="3425707"/>
                  <a:pt x="5356993" y="3418391"/>
                </a:cubicBezTo>
                <a:cubicBezTo>
                  <a:pt x="5352955" y="3411076"/>
                  <a:pt x="5347011" y="3405171"/>
                  <a:pt x="5339163" y="3400675"/>
                </a:cubicBezTo>
                <a:cubicBezTo>
                  <a:pt x="5331314" y="3396179"/>
                  <a:pt x="5321675" y="3393931"/>
                  <a:pt x="5310245" y="3393931"/>
                </a:cubicBezTo>
                <a:close/>
                <a:moveTo>
                  <a:pt x="5161426" y="3393474"/>
                </a:moveTo>
                <a:cubicBezTo>
                  <a:pt x="5149692" y="3393474"/>
                  <a:pt x="5139518" y="3395760"/>
                  <a:pt x="5130908" y="3400332"/>
                </a:cubicBezTo>
                <a:cubicBezTo>
                  <a:pt x="5122298" y="3404904"/>
                  <a:pt x="5115668" y="3411381"/>
                  <a:pt x="5111020" y="3419763"/>
                </a:cubicBezTo>
                <a:cubicBezTo>
                  <a:pt x="5106371" y="3428145"/>
                  <a:pt x="5104047" y="3437975"/>
                  <a:pt x="5104047" y="3449253"/>
                </a:cubicBezTo>
                <a:cubicBezTo>
                  <a:pt x="5104047" y="3460682"/>
                  <a:pt x="5106220" y="3470398"/>
                  <a:pt x="5110563" y="3478399"/>
                </a:cubicBezTo>
                <a:cubicBezTo>
                  <a:pt x="5114907" y="3486400"/>
                  <a:pt x="5120888" y="3492420"/>
                  <a:pt x="5128508" y="3496458"/>
                </a:cubicBezTo>
                <a:cubicBezTo>
                  <a:pt x="5136128" y="3500497"/>
                  <a:pt x="5144815" y="3502516"/>
                  <a:pt x="5154568" y="3502516"/>
                </a:cubicBezTo>
                <a:cubicBezTo>
                  <a:pt x="5161731" y="3502516"/>
                  <a:pt x="5168208" y="3501221"/>
                  <a:pt x="5173999" y="3498630"/>
                </a:cubicBezTo>
                <a:cubicBezTo>
                  <a:pt x="5179791" y="3496040"/>
                  <a:pt x="5184363" y="3492382"/>
                  <a:pt x="5187716" y="3487657"/>
                </a:cubicBezTo>
                <a:cubicBezTo>
                  <a:pt x="5187716" y="3503811"/>
                  <a:pt x="5186039" y="3515470"/>
                  <a:pt x="5182686" y="3522633"/>
                </a:cubicBezTo>
                <a:cubicBezTo>
                  <a:pt x="5179334" y="3529796"/>
                  <a:pt x="5173618" y="3533377"/>
                  <a:pt x="5165541" y="3533377"/>
                </a:cubicBezTo>
                <a:cubicBezTo>
                  <a:pt x="5153806" y="3533377"/>
                  <a:pt x="5146796" y="3527357"/>
                  <a:pt x="5144510" y="3515318"/>
                </a:cubicBezTo>
                <a:lnTo>
                  <a:pt x="5108391" y="3515318"/>
                </a:lnTo>
                <a:cubicBezTo>
                  <a:pt x="5109000" y="3524310"/>
                  <a:pt x="5111477" y="3532539"/>
                  <a:pt x="5115821" y="3540007"/>
                </a:cubicBezTo>
                <a:cubicBezTo>
                  <a:pt x="5120164" y="3547474"/>
                  <a:pt x="5126413" y="3553494"/>
                  <a:pt x="5134566" y="3558066"/>
                </a:cubicBezTo>
                <a:cubicBezTo>
                  <a:pt x="5142719" y="3562638"/>
                  <a:pt x="5152588" y="3564924"/>
                  <a:pt x="5164170" y="3564924"/>
                </a:cubicBezTo>
                <a:cubicBezTo>
                  <a:pt x="5178800" y="3564924"/>
                  <a:pt x="5190344" y="3561571"/>
                  <a:pt x="5198803" y="3554866"/>
                </a:cubicBezTo>
                <a:cubicBezTo>
                  <a:pt x="5207261" y="3548160"/>
                  <a:pt x="5213280" y="3538369"/>
                  <a:pt x="5216862" y="3525491"/>
                </a:cubicBezTo>
                <a:cubicBezTo>
                  <a:pt x="5220443" y="3512613"/>
                  <a:pt x="5222234" y="3496268"/>
                  <a:pt x="5222234" y="3476456"/>
                </a:cubicBezTo>
                <a:cubicBezTo>
                  <a:pt x="5222234" y="3449176"/>
                  <a:pt x="5217738" y="3428526"/>
                  <a:pt x="5208746" y="3414505"/>
                </a:cubicBezTo>
                <a:cubicBezTo>
                  <a:pt x="5199755" y="3400485"/>
                  <a:pt x="5183981" y="3393474"/>
                  <a:pt x="5161426" y="3393474"/>
                </a:cubicBezTo>
                <a:close/>
                <a:moveTo>
                  <a:pt x="4601890" y="3381129"/>
                </a:moveTo>
                <a:cubicBezTo>
                  <a:pt x="4595031" y="3381129"/>
                  <a:pt x="4589431" y="3383149"/>
                  <a:pt x="4585087" y="3387187"/>
                </a:cubicBezTo>
                <a:cubicBezTo>
                  <a:pt x="4580744" y="3391226"/>
                  <a:pt x="4578573" y="3396293"/>
                  <a:pt x="4578573" y="3402389"/>
                </a:cubicBezTo>
                <a:cubicBezTo>
                  <a:pt x="4578573" y="3408333"/>
                  <a:pt x="4580744" y="3413324"/>
                  <a:pt x="4585087" y="3417363"/>
                </a:cubicBezTo>
                <a:cubicBezTo>
                  <a:pt x="4589431" y="3421402"/>
                  <a:pt x="4595031" y="3423420"/>
                  <a:pt x="4601890" y="3423420"/>
                </a:cubicBezTo>
                <a:cubicBezTo>
                  <a:pt x="4608595" y="3423420"/>
                  <a:pt x="4614120" y="3421402"/>
                  <a:pt x="4618463" y="3417363"/>
                </a:cubicBezTo>
                <a:cubicBezTo>
                  <a:pt x="4622807" y="3413324"/>
                  <a:pt x="4624978" y="3408333"/>
                  <a:pt x="4624978" y="3402389"/>
                </a:cubicBezTo>
                <a:cubicBezTo>
                  <a:pt x="4624978" y="3396293"/>
                  <a:pt x="4622807" y="3391226"/>
                  <a:pt x="4618463" y="3387187"/>
                </a:cubicBezTo>
                <a:cubicBezTo>
                  <a:pt x="4614120" y="3383149"/>
                  <a:pt x="4608595" y="3381129"/>
                  <a:pt x="4601890" y="3381129"/>
                </a:cubicBezTo>
                <a:close/>
                <a:moveTo>
                  <a:pt x="3782968" y="3381129"/>
                </a:moveTo>
                <a:cubicBezTo>
                  <a:pt x="3776110" y="3381129"/>
                  <a:pt x="3770509" y="3383149"/>
                  <a:pt x="3766167" y="3387187"/>
                </a:cubicBezTo>
                <a:cubicBezTo>
                  <a:pt x="3761822" y="3391226"/>
                  <a:pt x="3759651" y="3396293"/>
                  <a:pt x="3759651" y="3402389"/>
                </a:cubicBezTo>
                <a:cubicBezTo>
                  <a:pt x="3759651" y="3408333"/>
                  <a:pt x="3761822" y="3413324"/>
                  <a:pt x="3766167" y="3417363"/>
                </a:cubicBezTo>
                <a:cubicBezTo>
                  <a:pt x="3770509" y="3421402"/>
                  <a:pt x="3776110" y="3423420"/>
                  <a:pt x="3782968" y="3423420"/>
                </a:cubicBezTo>
                <a:cubicBezTo>
                  <a:pt x="3789674" y="3423420"/>
                  <a:pt x="3795198" y="3421402"/>
                  <a:pt x="3799541" y="3417363"/>
                </a:cubicBezTo>
                <a:cubicBezTo>
                  <a:pt x="3803885" y="3413324"/>
                  <a:pt x="3806057" y="3408333"/>
                  <a:pt x="3806057" y="3402389"/>
                </a:cubicBezTo>
                <a:cubicBezTo>
                  <a:pt x="3806057" y="3396293"/>
                  <a:pt x="3803885" y="3391226"/>
                  <a:pt x="3799541" y="3387187"/>
                </a:cubicBezTo>
                <a:cubicBezTo>
                  <a:pt x="3795198" y="3383149"/>
                  <a:pt x="3789674" y="3381129"/>
                  <a:pt x="3782968" y="3381129"/>
                </a:cubicBezTo>
                <a:close/>
                <a:moveTo>
                  <a:pt x="3125746" y="3381129"/>
                </a:moveTo>
                <a:cubicBezTo>
                  <a:pt x="3118888" y="3381129"/>
                  <a:pt x="3113287" y="3383149"/>
                  <a:pt x="3108944" y="3387187"/>
                </a:cubicBezTo>
                <a:cubicBezTo>
                  <a:pt x="3104600" y="3391226"/>
                  <a:pt x="3102429" y="3396293"/>
                  <a:pt x="3102429" y="3402389"/>
                </a:cubicBezTo>
                <a:cubicBezTo>
                  <a:pt x="3102429" y="3408333"/>
                  <a:pt x="3104600" y="3413324"/>
                  <a:pt x="3108944" y="3417363"/>
                </a:cubicBezTo>
                <a:cubicBezTo>
                  <a:pt x="3113287" y="3421402"/>
                  <a:pt x="3118888" y="3423420"/>
                  <a:pt x="3125746" y="3423420"/>
                </a:cubicBezTo>
                <a:cubicBezTo>
                  <a:pt x="3132452" y="3423420"/>
                  <a:pt x="3137976" y="3421402"/>
                  <a:pt x="3142319" y="3417363"/>
                </a:cubicBezTo>
                <a:cubicBezTo>
                  <a:pt x="3146663" y="3413324"/>
                  <a:pt x="3148835" y="3408333"/>
                  <a:pt x="3148835" y="3402389"/>
                </a:cubicBezTo>
                <a:cubicBezTo>
                  <a:pt x="3148835" y="3396293"/>
                  <a:pt x="3146663" y="3391226"/>
                  <a:pt x="3142319" y="3387187"/>
                </a:cubicBezTo>
                <a:cubicBezTo>
                  <a:pt x="3137976" y="3383149"/>
                  <a:pt x="3132452" y="3381129"/>
                  <a:pt x="3125746" y="3381129"/>
                </a:cubicBezTo>
                <a:close/>
                <a:moveTo>
                  <a:pt x="1382443" y="3381129"/>
                </a:moveTo>
                <a:cubicBezTo>
                  <a:pt x="1375584" y="3381129"/>
                  <a:pt x="1369983" y="3383149"/>
                  <a:pt x="1365641" y="3387187"/>
                </a:cubicBezTo>
                <a:cubicBezTo>
                  <a:pt x="1361297" y="3391226"/>
                  <a:pt x="1359126" y="3396293"/>
                  <a:pt x="1359126" y="3402389"/>
                </a:cubicBezTo>
                <a:cubicBezTo>
                  <a:pt x="1359126" y="3408333"/>
                  <a:pt x="1361297" y="3413324"/>
                  <a:pt x="1365641" y="3417363"/>
                </a:cubicBezTo>
                <a:cubicBezTo>
                  <a:pt x="1369983" y="3421402"/>
                  <a:pt x="1375584" y="3423420"/>
                  <a:pt x="1382443" y="3423420"/>
                </a:cubicBezTo>
                <a:cubicBezTo>
                  <a:pt x="1389148" y="3423420"/>
                  <a:pt x="1394672" y="3421402"/>
                  <a:pt x="1399016" y="3417363"/>
                </a:cubicBezTo>
                <a:cubicBezTo>
                  <a:pt x="1403360" y="3413324"/>
                  <a:pt x="1405531" y="3408333"/>
                  <a:pt x="1405531" y="3402389"/>
                </a:cubicBezTo>
                <a:cubicBezTo>
                  <a:pt x="1405531" y="3396293"/>
                  <a:pt x="1403360" y="3391226"/>
                  <a:pt x="1399016" y="3387187"/>
                </a:cubicBezTo>
                <a:cubicBezTo>
                  <a:pt x="1394672" y="3383149"/>
                  <a:pt x="1389148" y="3381129"/>
                  <a:pt x="1382443" y="3381129"/>
                </a:cubicBezTo>
                <a:close/>
                <a:moveTo>
                  <a:pt x="4019722" y="3247323"/>
                </a:moveTo>
                <a:cubicBezTo>
                  <a:pt x="4012864" y="3247323"/>
                  <a:pt x="4007263" y="3249380"/>
                  <a:pt x="4002919" y="3253494"/>
                </a:cubicBezTo>
                <a:cubicBezTo>
                  <a:pt x="3998576" y="3257609"/>
                  <a:pt x="3996405" y="3262715"/>
                  <a:pt x="3996405" y="3268811"/>
                </a:cubicBezTo>
                <a:cubicBezTo>
                  <a:pt x="3996405" y="3274754"/>
                  <a:pt x="3998576" y="3279745"/>
                  <a:pt x="4002919" y="3283784"/>
                </a:cubicBezTo>
                <a:cubicBezTo>
                  <a:pt x="4007263" y="3287823"/>
                  <a:pt x="4012864" y="3289842"/>
                  <a:pt x="4019722" y="3289842"/>
                </a:cubicBezTo>
                <a:cubicBezTo>
                  <a:pt x="4026427" y="3289842"/>
                  <a:pt x="4031952" y="3287823"/>
                  <a:pt x="4036295" y="3283784"/>
                </a:cubicBezTo>
                <a:cubicBezTo>
                  <a:pt x="4040639" y="3279745"/>
                  <a:pt x="4042811" y="3274754"/>
                  <a:pt x="4042811" y="3268811"/>
                </a:cubicBezTo>
                <a:cubicBezTo>
                  <a:pt x="4042811" y="3262715"/>
                  <a:pt x="4040639" y="3257609"/>
                  <a:pt x="4036295" y="3253494"/>
                </a:cubicBezTo>
                <a:cubicBezTo>
                  <a:pt x="4031952" y="3249380"/>
                  <a:pt x="4026427" y="3247323"/>
                  <a:pt x="4019722" y="3247323"/>
                </a:cubicBezTo>
                <a:close/>
                <a:moveTo>
                  <a:pt x="4461377" y="3192687"/>
                </a:moveTo>
                <a:cubicBezTo>
                  <a:pt x="4469150" y="3192687"/>
                  <a:pt x="4475741" y="3195506"/>
                  <a:pt x="4481152" y="3201145"/>
                </a:cubicBezTo>
                <a:cubicBezTo>
                  <a:pt x="4486561" y="3206784"/>
                  <a:pt x="4489266" y="3214480"/>
                  <a:pt x="4489266" y="3224234"/>
                </a:cubicBezTo>
                <a:cubicBezTo>
                  <a:pt x="4489266" y="3233987"/>
                  <a:pt x="4486561" y="3241684"/>
                  <a:pt x="4481152" y="3247323"/>
                </a:cubicBezTo>
                <a:cubicBezTo>
                  <a:pt x="4475741" y="3252961"/>
                  <a:pt x="4469150" y="3255781"/>
                  <a:pt x="4461377" y="3255781"/>
                </a:cubicBezTo>
                <a:cubicBezTo>
                  <a:pt x="4453604" y="3255781"/>
                  <a:pt x="4447014" y="3252923"/>
                  <a:pt x="4441603" y="3247208"/>
                </a:cubicBezTo>
                <a:cubicBezTo>
                  <a:pt x="4436192" y="3241493"/>
                  <a:pt x="4433489" y="3233759"/>
                  <a:pt x="4433489" y="3224005"/>
                </a:cubicBezTo>
                <a:cubicBezTo>
                  <a:pt x="4433489" y="3214252"/>
                  <a:pt x="4436192" y="3206594"/>
                  <a:pt x="4441603" y="3201031"/>
                </a:cubicBezTo>
                <a:cubicBezTo>
                  <a:pt x="4447014" y="3195468"/>
                  <a:pt x="4453604" y="3192687"/>
                  <a:pt x="4461377" y="3192687"/>
                </a:cubicBezTo>
                <a:close/>
                <a:moveTo>
                  <a:pt x="3689852" y="3192687"/>
                </a:moveTo>
                <a:cubicBezTo>
                  <a:pt x="3697624" y="3192687"/>
                  <a:pt x="3704215" y="3195506"/>
                  <a:pt x="3709626" y="3201145"/>
                </a:cubicBezTo>
                <a:cubicBezTo>
                  <a:pt x="3715036" y="3206784"/>
                  <a:pt x="3717742" y="3214480"/>
                  <a:pt x="3717742" y="3224234"/>
                </a:cubicBezTo>
                <a:cubicBezTo>
                  <a:pt x="3717742" y="3233987"/>
                  <a:pt x="3715036" y="3241684"/>
                  <a:pt x="3709626" y="3247323"/>
                </a:cubicBezTo>
                <a:cubicBezTo>
                  <a:pt x="3704215" y="3252961"/>
                  <a:pt x="3697624" y="3255781"/>
                  <a:pt x="3689852" y="3255781"/>
                </a:cubicBezTo>
                <a:cubicBezTo>
                  <a:pt x="3682080" y="3255781"/>
                  <a:pt x="3675489" y="3252923"/>
                  <a:pt x="3670078" y="3247208"/>
                </a:cubicBezTo>
                <a:cubicBezTo>
                  <a:pt x="3664668" y="3241493"/>
                  <a:pt x="3661963" y="3233759"/>
                  <a:pt x="3661963" y="3224005"/>
                </a:cubicBezTo>
                <a:cubicBezTo>
                  <a:pt x="3661963" y="3214252"/>
                  <a:pt x="3664668" y="3206594"/>
                  <a:pt x="3670078" y="3201031"/>
                </a:cubicBezTo>
                <a:cubicBezTo>
                  <a:pt x="3675489" y="3195468"/>
                  <a:pt x="3682080" y="3192687"/>
                  <a:pt x="3689852" y="3192687"/>
                </a:cubicBezTo>
                <a:close/>
                <a:moveTo>
                  <a:pt x="1289554" y="3192687"/>
                </a:moveTo>
                <a:cubicBezTo>
                  <a:pt x="1297326" y="3192687"/>
                  <a:pt x="1303919" y="3195506"/>
                  <a:pt x="1309328" y="3201145"/>
                </a:cubicBezTo>
                <a:cubicBezTo>
                  <a:pt x="1314738" y="3206784"/>
                  <a:pt x="1317443" y="3214480"/>
                  <a:pt x="1317443" y="3224234"/>
                </a:cubicBezTo>
                <a:cubicBezTo>
                  <a:pt x="1317443" y="3233987"/>
                  <a:pt x="1314738" y="3241684"/>
                  <a:pt x="1309328" y="3247323"/>
                </a:cubicBezTo>
                <a:cubicBezTo>
                  <a:pt x="1303919" y="3252961"/>
                  <a:pt x="1297326" y="3255781"/>
                  <a:pt x="1289554" y="3255781"/>
                </a:cubicBezTo>
                <a:cubicBezTo>
                  <a:pt x="1281782" y="3255781"/>
                  <a:pt x="1275191" y="3252923"/>
                  <a:pt x="1269781" y="3247208"/>
                </a:cubicBezTo>
                <a:cubicBezTo>
                  <a:pt x="1264371" y="3241493"/>
                  <a:pt x="1261665" y="3233759"/>
                  <a:pt x="1261665" y="3224005"/>
                </a:cubicBezTo>
                <a:cubicBezTo>
                  <a:pt x="1261665" y="3214252"/>
                  <a:pt x="1264371" y="3206594"/>
                  <a:pt x="1269781" y="3201031"/>
                </a:cubicBezTo>
                <a:cubicBezTo>
                  <a:pt x="1275191" y="3195468"/>
                  <a:pt x="1281782" y="3192687"/>
                  <a:pt x="1289554" y="3192687"/>
                </a:cubicBezTo>
                <a:close/>
                <a:moveTo>
                  <a:pt x="3543320" y="3189944"/>
                </a:moveTo>
                <a:cubicBezTo>
                  <a:pt x="3550177" y="3189944"/>
                  <a:pt x="3555893" y="3191925"/>
                  <a:pt x="3560464" y="3195887"/>
                </a:cubicBezTo>
                <a:cubicBezTo>
                  <a:pt x="3565036" y="3199850"/>
                  <a:pt x="3567323" y="3205184"/>
                  <a:pt x="3567323" y="3211889"/>
                </a:cubicBezTo>
                <a:lnTo>
                  <a:pt x="3518402" y="3211889"/>
                </a:lnTo>
                <a:cubicBezTo>
                  <a:pt x="3519469" y="3204879"/>
                  <a:pt x="3522250" y="3199469"/>
                  <a:pt x="3526746" y="3195659"/>
                </a:cubicBezTo>
                <a:cubicBezTo>
                  <a:pt x="3531241" y="3191849"/>
                  <a:pt x="3536767" y="3189944"/>
                  <a:pt x="3543320" y="3189944"/>
                </a:cubicBezTo>
                <a:close/>
                <a:moveTo>
                  <a:pt x="5230158" y="3160454"/>
                </a:moveTo>
                <a:lnTo>
                  <a:pt x="5230158" y="3288013"/>
                </a:lnTo>
                <a:lnTo>
                  <a:pt x="5269249" y="3288013"/>
                </a:lnTo>
                <a:lnTo>
                  <a:pt x="5269249" y="3160454"/>
                </a:lnTo>
                <a:close/>
                <a:moveTo>
                  <a:pt x="4944409" y="3160454"/>
                </a:moveTo>
                <a:lnTo>
                  <a:pt x="4944409" y="3288013"/>
                </a:lnTo>
                <a:lnTo>
                  <a:pt x="4983500" y="3288013"/>
                </a:lnTo>
                <a:lnTo>
                  <a:pt x="4983500" y="3160454"/>
                </a:lnTo>
                <a:close/>
                <a:moveTo>
                  <a:pt x="3782359" y="3160454"/>
                </a:moveTo>
                <a:lnTo>
                  <a:pt x="3782359" y="3288013"/>
                </a:lnTo>
                <a:lnTo>
                  <a:pt x="3821449" y="3288013"/>
                </a:lnTo>
                <a:lnTo>
                  <a:pt x="3821449" y="3160454"/>
                </a:lnTo>
                <a:close/>
                <a:moveTo>
                  <a:pt x="3125136" y="3160454"/>
                </a:moveTo>
                <a:lnTo>
                  <a:pt x="3125136" y="3288013"/>
                </a:lnTo>
                <a:lnTo>
                  <a:pt x="3164227" y="3288013"/>
                </a:lnTo>
                <a:lnTo>
                  <a:pt x="3164227" y="3160454"/>
                </a:lnTo>
                <a:close/>
                <a:moveTo>
                  <a:pt x="2125012" y="3160454"/>
                </a:moveTo>
                <a:lnTo>
                  <a:pt x="2125012" y="3288013"/>
                </a:lnTo>
                <a:lnTo>
                  <a:pt x="2164103" y="3288013"/>
                </a:lnTo>
                <a:lnTo>
                  <a:pt x="2164103" y="3160454"/>
                </a:lnTo>
                <a:close/>
                <a:moveTo>
                  <a:pt x="1772587" y="3160454"/>
                </a:moveTo>
                <a:lnTo>
                  <a:pt x="1772587" y="3288013"/>
                </a:lnTo>
                <a:lnTo>
                  <a:pt x="1811678" y="3288013"/>
                </a:lnTo>
                <a:lnTo>
                  <a:pt x="1811678" y="3160454"/>
                </a:lnTo>
                <a:close/>
                <a:moveTo>
                  <a:pt x="5214005" y="3159083"/>
                </a:moveTo>
                <a:cubicBezTo>
                  <a:pt x="5205623" y="3159083"/>
                  <a:pt x="5198003" y="3161102"/>
                  <a:pt x="5191145" y="3165141"/>
                </a:cubicBezTo>
                <a:cubicBezTo>
                  <a:pt x="5184286" y="3169180"/>
                  <a:pt x="5178572" y="3174704"/>
                  <a:pt x="5173999" y="3181714"/>
                </a:cubicBezTo>
                <a:lnTo>
                  <a:pt x="5173999" y="3160454"/>
                </a:lnTo>
                <a:lnTo>
                  <a:pt x="5134909" y="3160454"/>
                </a:lnTo>
                <a:lnTo>
                  <a:pt x="5134909" y="3288013"/>
                </a:lnTo>
                <a:lnTo>
                  <a:pt x="5173999" y="3288013"/>
                </a:lnTo>
                <a:lnTo>
                  <a:pt x="5173999" y="3228806"/>
                </a:lnTo>
                <a:cubicBezTo>
                  <a:pt x="5173999" y="3218290"/>
                  <a:pt x="5176438" y="3210937"/>
                  <a:pt x="5181314" y="3206746"/>
                </a:cubicBezTo>
                <a:cubicBezTo>
                  <a:pt x="5186191" y="3202555"/>
                  <a:pt x="5193507" y="3200459"/>
                  <a:pt x="5203260" y="3200459"/>
                </a:cubicBezTo>
                <a:lnTo>
                  <a:pt x="5214005" y="3200459"/>
                </a:lnTo>
                <a:close/>
                <a:moveTo>
                  <a:pt x="3926757" y="3159083"/>
                </a:moveTo>
                <a:cubicBezTo>
                  <a:pt x="3918375" y="3159083"/>
                  <a:pt x="3910831" y="3160721"/>
                  <a:pt x="3904126" y="3163998"/>
                </a:cubicBezTo>
                <a:cubicBezTo>
                  <a:pt x="3897420" y="3167274"/>
                  <a:pt x="3892088" y="3171732"/>
                  <a:pt x="3888124" y="3177371"/>
                </a:cubicBezTo>
                <a:lnTo>
                  <a:pt x="3888124" y="3160454"/>
                </a:lnTo>
                <a:lnTo>
                  <a:pt x="3849033" y="3160454"/>
                </a:lnTo>
                <a:lnTo>
                  <a:pt x="3849033" y="3288013"/>
                </a:lnTo>
                <a:lnTo>
                  <a:pt x="3888124" y="3288013"/>
                </a:lnTo>
                <a:lnTo>
                  <a:pt x="3888124" y="3218747"/>
                </a:lnTo>
                <a:cubicBezTo>
                  <a:pt x="3888124" y="3210213"/>
                  <a:pt x="3890334" y="3203584"/>
                  <a:pt x="3894753" y="3198859"/>
                </a:cubicBezTo>
                <a:cubicBezTo>
                  <a:pt x="3899174" y="3194135"/>
                  <a:pt x="3905117" y="3191773"/>
                  <a:pt x="3912585" y="3191773"/>
                </a:cubicBezTo>
                <a:cubicBezTo>
                  <a:pt x="3920052" y="3191773"/>
                  <a:pt x="3925995" y="3194135"/>
                  <a:pt x="3930416" y="3198859"/>
                </a:cubicBezTo>
                <a:cubicBezTo>
                  <a:pt x="3934835" y="3203584"/>
                  <a:pt x="3937044" y="3210213"/>
                  <a:pt x="3937044" y="3218747"/>
                </a:cubicBezTo>
                <a:lnTo>
                  <a:pt x="3937044" y="3288013"/>
                </a:lnTo>
                <a:lnTo>
                  <a:pt x="3975907" y="3288013"/>
                </a:lnTo>
                <a:lnTo>
                  <a:pt x="3975907" y="3213490"/>
                </a:lnTo>
                <a:cubicBezTo>
                  <a:pt x="3975907" y="3196573"/>
                  <a:pt x="3971449" y="3183276"/>
                  <a:pt x="3962533" y="3173599"/>
                </a:cubicBezTo>
                <a:cubicBezTo>
                  <a:pt x="3953619" y="3163921"/>
                  <a:pt x="3941693" y="3159083"/>
                  <a:pt x="3926757" y="3159083"/>
                </a:cubicBezTo>
                <a:close/>
                <a:moveTo>
                  <a:pt x="3269535" y="3159083"/>
                </a:moveTo>
                <a:cubicBezTo>
                  <a:pt x="3261154" y="3159083"/>
                  <a:pt x="3253610" y="3160721"/>
                  <a:pt x="3246904" y="3163998"/>
                </a:cubicBezTo>
                <a:cubicBezTo>
                  <a:pt x="3240198" y="3167274"/>
                  <a:pt x="3234864" y="3171732"/>
                  <a:pt x="3230902" y="3177371"/>
                </a:cubicBezTo>
                <a:lnTo>
                  <a:pt x="3230902" y="3160454"/>
                </a:lnTo>
                <a:lnTo>
                  <a:pt x="3191812" y="3160454"/>
                </a:lnTo>
                <a:lnTo>
                  <a:pt x="3191812" y="3288013"/>
                </a:lnTo>
                <a:lnTo>
                  <a:pt x="3230902" y="3288013"/>
                </a:lnTo>
                <a:lnTo>
                  <a:pt x="3230902" y="3218747"/>
                </a:lnTo>
                <a:cubicBezTo>
                  <a:pt x="3230902" y="3210213"/>
                  <a:pt x="3233112" y="3203584"/>
                  <a:pt x="3237531" y="3198859"/>
                </a:cubicBezTo>
                <a:cubicBezTo>
                  <a:pt x="3241951" y="3194135"/>
                  <a:pt x="3247895" y="3191773"/>
                  <a:pt x="3255363" y="3191773"/>
                </a:cubicBezTo>
                <a:cubicBezTo>
                  <a:pt x="3262830" y="3191773"/>
                  <a:pt x="3268773" y="3194135"/>
                  <a:pt x="3273193" y="3198859"/>
                </a:cubicBezTo>
                <a:cubicBezTo>
                  <a:pt x="3277612" y="3203584"/>
                  <a:pt x="3279822" y="3210213"/>
                  <a:pt x="3279822" y="3218747"/>
                </a:cubicBezTo>
                <a:lnTo>
                  <a:pt x="3279822" y="3288013"/>
                </a:lnTo>
                <a:lnTo>
                  <a:pt x="3318684" y="3288013"/>
                </a:lnTo>
                <a:lnTo>
                  <a:pt x="3318684" y="3213490"/>
                </a:lnTo>
                <a:cubicBezTo>
                  <a:pt x="3318684" y="3196573"/>
                  <a:pt x="3314226" y="3183276"/>
                  <a:pt x="3305311" y="3173599"/>
                </a:cubicBezTo>
                <a:cubicBezTo>
                  <a:pt x="3296396" y="3163921"/>
                  <a:pt x="3284470" y="3159083"/>
                  <a:pt x="3269535" y="3159083"/>
                </a:cubicBezTo>
                <a:close/>
                <a:moveTo>
                  <a:pt x="2108857" y="3159083"/>
                </a:moveTo>
                <a:cubicBezTo>
                  <a:pt x="2100475" y="3159083"/>
                  <a:pt x="2092855" y="3161102"/>
                  <a:pt x="2085997" y="3165141"/>
                </a:cubicBezTo>
                <a:cubicBezTo>
                  <a:pt x="2079140" y="3169180"/>
                  <a:pt x="2073424" y="3174704"/>
                  <a:pt x="2068852" y="3181714"/>
                </a:cubicBezTo>
                <a:lnTo>
                  <a:pt x="2068852" y="3160454"/>
                </a:lnTo>
                <a:lnTo>
                  <a:pt x="2029762" y="3160454"/>
                </a:lnTo>
                <a:lnTo>
                  <a:pt x="2029762" y="3288013"/>
                </a:lnTo>
                <a:lnTo>
                  <a:pt x="2068852" y="3288013"/>
                </a:lnTo>
                <a:lnTo>
                  <a:pt x="2068852" y="3228806"/>
                </a:lnTo>
                <a:cubicBezTo>
                  <a:pt x="2068852" y="3218290"/>
                  <a:pt x="2071291" y="3210937"/>
                  <a:pt x="2076167" y="3206746"/>
                </a:cubicBezTo>
                <a:cubicBezTo>
                  <a:pt x="2081045" y="3202555"/>
                  <a:pt x="2088359" y="3200459"/>
                  <a:pt x="2098113" y="3200459"/>
                </a:cubicBezTo>
                <a:lnTo>
                  <a:pt x="2108857" y="3200459"/>
                </a:lnTo>
                <a:close/>
                <a:moveTo>
                  <a:pt x="5060233" y="3158626"/>
                </a:moveTo>
                <a:cubicBezTo>
                  <a:pt x="5049413" y="3158626"/>
                  <a:pt x="5040077" y="3160378"/>
                  <a:pt x="5032229" y="3163883"/>
                </a:cubicBezTo>
                <a:cubicBezTo>
                  <a:pt x="5024381" y="3167388"/>
                  <a:pt x="5018438" y="3172151"/>
                  <a:pt x="5014399" y="3178171"/>
                </a:cubicBezTo>
                <a:cubicBezTo>
                  <a:pt x="5010359" y="3184191"/>
                  <a:pt x="5008341" y="3190858"/>
                  <a:pt x="5008341" y="3198174"/>
                </a:cubicBezTo>
                <a:cubicBezTo>
                  <a:pt x="5008341" y="3206860"/>
                  <a:pt x="5010551" y="3213756"/>
                  <a:pt x="5014970" y="3218862"/>
                </a:cubicBezTo>
                <a:cubicBezTo>
                  <a:pt x="5019389" y="3223967"/>
                  <a:pt x="5024647" y="3227701"/>
                  <a:pt x="5030744" y="3230063"/>
                </a:cubicBezTo>
                <a:cubicBezTo>
                  <a:pt x="5036839" y="3232425"/>
                  <a:pt x="5044459" y="3234673"/>
                  <a:pt x="5053604" y="3236807"/>
                </a:cubicBezTo>
                <a:cubicBezTo>
                  <a:pt x="5062137" y="3238940"/>
                  <a:pt x="5068309" y="3240883"/>
                  <a:pt x="5072120" y="3242636"/>
                </a:cubicBezTo>
                <a:cubicBezTo>
                  <a:pt x="5075931" y="3244389"/>
                  <a:pt x="5077835" y="3247094"/>
                  <a:pt x="5077835" y="3250752"/>
                </a:cubicBezTo>
                <a:cubicBezTo>
                  <a:pt x="5077835" y="3253799"/>
                  <a:pt x="5076502" y="3256276"/>
                  <a:pt x="5073834" y="3258181"/>
                </a:cubicBezTo>
                <a:cubicBezTo>
                  <a:pt x="5071167" y="3260086"/>
                  <a:pt x="5067395" y="3261038"/>
                  <a:pt x="5062519" y="3261038"/>
                </a:cubicBezTo>
                <a:cubicBezTo>
                  <a:pt x="5057185" y="3261038"/>
                  <a:pt x="5052689" y="3259667"/>
                  <a:pt x="5049031" y="3256924"/>
                </a:cubicBezTo>
                <a:cubicBezTo>
                  <a:pt x="5045374" y="3254180"/>
                  <a:pt x="5043316" y="3250599"/>
                  <a:pt x="5042859" y="3246179"/>
                </a:cubicBezTo>
                <a:lnTo>
                  <a:pt x="5004225" y="3246179"/>
                </a:lnTo>
                <a:cubicBezTo>
                  <a:pt x="5004835" y="3254409"/>
                  <a:pt x="5007656" y="3261838"/>
                  <a:pt x="5012684" y="3268468"/>
                </a:cubicBezTo>
                <a:cubicBezTo>
                  <a:pt x="5017713" y="3275097"/>
                  <a:pt x="5024572" y="3280317"/>
                  <a:pt x="5033258" y="3284127"/>
                </a:cubicBezTo>
                <a:cubicBezTo>
                  <a:pt x="5041945" y="3287937"/>
                  <a:pt x="5051850" y="3289842"/>
                  <a:pt x="5062977" y="3289842"/>
                </a:cubicBezTo>
                <a:cubicBezTo>
                  <a:pt x="5073339" y="3289842"/>
                  <a:pt x="5082445" y="3288166"/>
                  <a:pt x="5090294" y="3284813"/>
                </a:cubicBezTo>
                <a:cubicBezTo>
                  <a:pt x="5098142" y="3281460"/>
                  <a:pt x="5104162" y="3276850"/>
                  <a:pt x="5108353" y="3270983"/>
                </a:cubicBezTo>
                <a:cubicBezTo>
                  <a:pt x="5112544" y="3265115"/>
                  <a:pt x="5114639" y="3258448"/>
                  <a:pt x="5114639" y="3250980"/>
                </a:cubicBezTo>
                <a:cubicBezTo>
                  <a:pt x="5114487" y="3242141"/>
                  <a:pt x="5112163" y="3235092"/>
                  <a:pt x="5107667" y="3229835"/>
                </a:cubicBezTo>
                <a:cubicBezTo>
                  <a:pt x="5103171" y="3224577"/>
                  <a:pt x="5097952" y="3220767"/>
                  <a:pt x="5092008" y="3218405"/>
                </a:cubicBezTo>
                <a:cubicBezTo>
                  <a:pt x="5086064" y="3216042"/>
                  <a:pt x="5078368" y="3213642"/>
                  <a:pt x="5068920" y="3211204"/>
                </a:cubicBezTo>
                <a:cubicBezTo>
                  <a:pt x="5060690" y="3209375"/>
                  <a:pt x="5054632" y="3207546"/>
                  <a:pt x="5050746" y="3205717"/>
                </a:cubicBezTo>
                <a:cubicBezTo>
                  <a:pt x="5046860" y="3203888"/>
                  <a:pt x="5044917" y="3201145"/>
                  <a:pt x="5044917" y="3197487"/>
                </a:cubicBezTo>
                <a:cubicBezTo>
                  <a:pt x="5044917" y="3194440"/>
                  <a:pt x="5046136" y="3192039"/>
                  <a:pt x="5048575" y="3190287"/>
                </a:cubicBezTo>
                <a:cubicBezTo>
                  <a:pt x="5051012" y="3188534"/>
                  <a:pt x="5054518" y="3187658"/>
                  <a:pt x="5059090" y="3187658"/>
                </a:cubicBezTo>
                <a:cubicBezTo>
                  <a:pt x="5064423" y="3187658"/>
                  <a:pt x="5068729" y="3188953"/>
                  <a:pt x="5072006" y="3191544"/>
                </a:cubicBezTo>
                <a:cubicBezTo>
                  <a:pt x="5075282" y="3194135"/>
                  <a:pt x="5077225" y="3197640"/>
                  <a:pt x="5077835" y="3202060"/>
                </a:cubicBezTo>
                <a:lnTo>
                  <a:pt x="5113954" y="3202060"/>
                </a:lnTo>
                <a:cubicBezTo>
                  <a:pt x="5112582" y="3188953"/>
                  <a:pt x="5107286" y="3178438"/>
                  <a:pt x="5098066" y="3170513"/>
                </a:cubicBezTo>
                <a:cubicBezTo>
                  <a:pt x="5088846" y="3162588"/>
                  <a:pt x="5076235" y="3158626"/>
                  <a:pt x="5060233" y="3158626"/>
                </a:cubicBezTo>
                <a:close/>
                <a:moveTo>
                  <a:pt x="4449947" y="3158626"/>
                </a:moveTo>
                <a:cubicBezTo>
                  <a:pt x="4439431" y="3158626"/>
                  <a:pt x="4429907" y="3161293"/>
                  <a:pt x="4421372" y="3166627"/>
                </a:cubicBezTo>
                <a:cubicBezTo>
                  <a:pt x="4412838" y="3171960"/>
                  <a:pt x="4406094" y="3179581"/>
                  <a:pt x="4401140" y="3189486"/>
                </a:cubicBezTo>
                <a:cubicBezTo>
                  <a:pt x="4396188" y="3199393"/>
                  <a:pt x="4393712" y="3210899"/>
                  <a:pt x="4393712" y="3224005"/>
                </a:cubicBezTo>
                <a:cubicBezTo>
                  <a:pt x="4393712" y="3237111"/>
                  <a:pt x="4396188" y="3248656"/>
                  <a:pt x="4401140" y="3258638"/>
                </a:cubicBezTo>
                <a:cubicBezTo>
                  <a:pt x="4406094" y="3268621"/>
                  <a:pt x="4412838" y="3276316"/>
                  <a:pt x="4421372" y="3281727"/>
                </a:cubicBezTo>
                <a:cubicBezTo>
                  <a:pt x="4429907" y="3287137"/>
                  <a:pt x="4439355" y="3289842"/>
                  <a:pt x="4449718" y="3289842"/>
                </a:cubicBezTo>
                <a:cubicBezTo>
                  <a:pt x="4458710" y="3289842"/>
                  <a:pt x="4466597" y="3288013"/>
                  <a:pt x="4473379" y="3284355"/>
                </a:cubicBezTo>
                <a:cubicBezTo>
                  <a:pt x="4480160" y="3280698"/>
                  <a:pt x="4485456" y="3275897"/>
                  <a:pt x="4489266" y="3269954"/>
                </a:cubicBezTo>
                <a:lnTo>
                  <a:pt x="4489266" y="3288013"/>
                </a:lnTo>
                <a:lnTo>
                  <a:pt x="4528357" y="3288013"/>
                </a:lnTo>
                <a:lnTo>
                  <a:pt x="4528357" y="3160454"/>
                </a:lnTo>
                <a:lnTo>
                  <a:pt x="4489266" y="3160454"/>
                </a:lnTo>
                <a:lnTo>
                  <a:pt x="4489266" y="3178514"/>
                </a:lnTo>
                <a:cubicBezTo>
                  <a:pt x="4485609" y="3172570"/>
                  <a:pt x="4480389" y="3167770"/>
                  <a:pt x="4473607" y="3164112"/>
                </a:cubicBezTo>
                <a:cubicBezTo>
                  <a:pt x="4466825" y="3160454"/>
                  <a:pt x="4458938" y="3158626"/>
                  <a:pt x="4449947" y="3158626"/>
                </a:cubicBezTo>
                <a:close/>
                <a:moveTo>
                  <a:pt x="4174407" y="3158626"/>
                </a:moveTo>
                <a:cubicBezTo>
                  <a:pt x="4163588" y="3158626"/>
                  <a:pt x="4154254" y="3160378"/>
                  <a:pt x="4146404" y="3163883"/>
                </a:cubicBezTo>
                <a:cubicBezTo>
                  <a:pt x="4138555" y="3167388"/>
                  <a:pt x="4132613" y="3172151"/>
                  <a:pt x="4128573" y="3178171"/>
                </a:cubicBezTo>
                <a:cubicBezTo>
                  <a:pt x="4124535" y="3184191"/>
                  <a:pt x="4122515" y="3190858"/>
                  <a:pt x="4122515" y="3198174"/>
                </a:cubicBezTo>
                <a:cubicBezTo>
                  <a:pt x="4122515" y="3206860"/>
                  <a:pt x="4124726" y="3213756"/>
                  <a:pt x="4129145" y="3218862"/>
                </a:cubicBezTo>
                <a:cubicBezTo>
                  <a:pt x="4133564" y="3223967"/>
                  <a:pt x="4138822" y="3227701"/>
                  <a:pt x="4144919" y="3230063"/>
                </a:cubicBezTo>
                <a:cubicBezTo>
                  <a:pt x="4151015" y="3232425"/>
                  <a:pt x="4158634" y="3234673"/>
                  <a:pt x="4167779" y="3236807"/>
                </a:cubicBezTo>
                <a:cubicBezTo>
                  <a:pt x="4176313" y="3238940"/>
                  <a:pt x="4182485" y="3240883"/>
                  <a:pt x="4186295" y="3242636"/>
                </a:cubicBezTo>
                <a:cubicBezTo>
                  <a:pt x="4190104" y="3244389"/>
                  <a:pt x="4192010" y="3247094"/>
                  <a:pt x="4192010" y="3250752"/>
                </a:cubicBezTo>
                <a:cubicBezTo>
                  <a:pt x="4192010" y="3253799"/>
                  <a:pt x="4190676" y="3256276"/>
                  <a:pt x="4188010" y="3258181"/>
                </a:cubicBezTo>
                <a:cubicBezTo>
                  <a:pt x="4185342" y="3260086"/>
                  <a:pt x="4181571" y="3261038"/>
                  <a:pt x="4176693" y="3261038"/>
                </a:cubicBezTo>
                <a:cubicBezTo>
                  <a:pt x="4171360" y="3261038"/>
                  <a:pt x="4166863" y="3259667"/>
                  <a:pt x="4163206" y="3256924"/>
                </a:cubicBezTo>
                <a:cubicBezTo>
                  <a:pt x="4159548" y="3254180"/>
                  <a:pt x="4157492" y="3250599"/>
                  <a:pt x="4157034" y="3246179"/>
                </a:cubicBezTo>
                <a:lnTo>
                  <a:pt x="4118400" y="3246179"/>
                </a:lnTo>
                <a:cubicBezTo>
                  <a:pt x="4119011" y="3254409"/>
                  <a:pt x="4121829" y="3261838"/>
                  <a:pt x="4126860" y="3268468"/>
                </a:cubicBezTo>
                <a:cubicBezTo>
                  <a:pt x="4131888" y="3275097"/>
                  <a:pt x="4138746" y="3280317"/>
                  <a:pt x="4147433" y="3284127"/>
                </a:cubicBezTo>
                <a:cubicBezTo>
                  <a:pt x="4156120" y="3287937"/>
                  <a:pt x="4166025" y="3289842"/>
                  <a:pt x="4177151" y="3289842"/>
                </a:cubicBezTo>
                <a:cubicBezTo>
                  <a:pt x="4187514" y="3289842"/>
                  <a:pt x="4196620" y="3288166"/>
                  <a:pt x="4204469" y="3284813"/>
                </a:cubicBezTo>
                <a:cubicBezTo>
                  <a:pt x="4212317" y="3281460"/>
                  <a:pt x="4218338" y="3276850"/>
                  <a:pt x="4222529" y="3270983"/>
                </a:cubicBezTo>
                <a:cubicBezTo>
                  <a:pt x="4226720" y="3265115"/>
                  <a:pt x="4228814" y="3258448"/>
                  <a:pt x="4228814" y="3250980"/>
                </a:cubicBezTo>
                <a:cubicBezTo>
                  <a:pt x="4228662" y="3242141"/>
                  <a:pt x="4226338" y="3235092"/>
                  <a:pt x="4221843" y="3229835"/>
                </a:cubicBezTo>
                <a:cubicBezTo>
                  <a:pt x="4217347" y="3224577"/>
                  <a:pt x="4212126" y="3220767"/>
                  <a:pt x="4206183" y="3218405"/>
                </a:cubicBezTo>
                <a:cubicBezTo>
                  <a:pt x="4200239" y="3216042"/>
                  <a:pt x="4192544" y="3213642"/>
                  <a:pt x="4183094" y="3211204"/>
                </a:cubicBezTo>
                <a:cubicBezTo>
                  <a:pt x="4174865" y="3209375"/>
                  <a:pt x="4168807" y="3207546"/>
                  <a:pt x="4164920" y="3205717"/>
                </a:cubicBezTo>
                <a:cubicBezTo>
                  <a:pt x="4161035" y="3203888"/>
                  <a:pt x="4159092" y="3201145"/>
                  <a:pt x="4159092" y="3197487"/>
                </a:cubicBezTo>
                <a:cubicBezTo>
                  <a:pt x="4159092" y="3194440"/>
                  <a:pt x="4160310" y="3192039"/>
                  <a:pt x="4162749" y="3190287"/>
                </a:cubicBezTo>
                <a:cubicBezTo>
                  <a:pt x="4165188" y="3188534"/>
                  <a:pt x="4168693" y="3187658"/>
                  <a:pt x="4173265" y="3187658"/>
                </a:cubicBezTo>
                <a:cubicBezTo>
                  <a:pt x="4178599" y="3187658"/>
                  <a:pt x="4182905" y="3188953"/>
                  <a:pt x="4186181" y="3191544"/>
                </a:cubicBezTo>
                <a:cubicBezTo>
                  <a:pt x="4189458" y="3194135"/>
                  <a:pt x="4191400" y="3197640"/>
                  <a:pt x="4192010" y="3202060"/>
                </a:cubicBezTo>
                <a:lnTo>
                  <a:pt x="4228128" y="3202060"/>
                </a:lnTo>
                <a:cubicBezTo>
                  <a:pt x="4226757" y="3188953"/>
                  <a:pt x="4221461" y="3178438"/>
                  <a:pt x="4212242" y="3170513"/>
                </a:cubicBezTo>
                <a:cubicBezTo>
                  <a:pt x="4203021" y="3162588"/>
                  <a:pt x="4190409" y="3158626"/>
                  <a:pt x="4174407" y="3158626"/>
                </a:cubicBezTo>
                <a:close/>
                <a:moveTo>
                  <a:pt x="3543776" y="3158626"/>
                </a:moveTo>
                <a:cubicBezTo>
                  <a:pt x="3531127" y="3158626"/>
                  <a:pt x="3519926" y="3161293"/>
                  <a:pt x="3510173" y="3166627"/>
                </a:cubicBezTo>
                <a:cubicBezTo>
                  <a:pt x="3500421" y="3171960"/>
                  <a:pt x="3492839" y="3179581"/>
                  <a:pt x="3487429" y="3189486"/>
                </a:cubicBezTo>
                <a:cubicBezTo>
                  <a:pt x="3482019" y="3199393"/>
                  <a:pt x="3479314" y="3210975"/>
                  <a:pt x="3479314" y="3224234"/>
                </a:cubicBezTo>
                <a:cubicBezTo>
                  <a:pt x="3479314" y="3237493"/>
                  <a:pt x="3482057" y="3249075"/>
                  <a:pt x="3487544" y="3258981"/>
                </a:cubicBezTo>
                <a:cubicBezTo>
                  <a:pt x="3493030" y="3268887"/>
                  <a:pt x="3500650" y="3276507"/>
                  <a:pt x="3510401" y="3281841"/>
                </a:cubicBezTo>
                <a:cubicBezTo>
                  <a:pt x="3520155" y="3287175"/>
                  <a:pt x="3531280" y="3289842"/>
                  <a:pt x="3543776" y="3289842"/>
                </a:cubicBezTo>
                <a:cubicBezTo>
                  <a:pt x="3554140" y="3289842"/>
                  <a:pt x="3563512" y="3287937"/>
                  <a:pt x="3571894" y="3284127"/>
                </a:cubicBezTo>
                <a:cubicBezTo>
                  <a:pt x="3580276" y="3280317"/>
                  <a:pt x="3587248" y="3275059"/>
                  <a:pt x="3592811" y="3268354"/>
                </a:cubicBezTo>
                <a:cubicBezTo>
                  <a:pt x="3598374" y="3261648"/>
                  <a:pt x="3602222" y="3254104"/>
                  <a:pt x="3604355" y="3245722"/>
                </a:cubicBezTo>
                <a:lnTo>
                  <a:pt x="3562750" y="3245722"/>
                </a:lnTo>
                <a:cubicBezTo>
                  <a:pt x="3558941" y="3253952"/>
                  <a:pt x="3552158" y="3258067"/>
                  <a:pt x="3542405" y="3258067"/>
                </a:cubicBezTo>
                <a:cubicBezTo>
                  <a:pt x="3535851" y="3258067"/>
                  <a:pt x="3530327" y="3255971"/>
                  <a:pt x="3525831" y="3251780"/>
                </a:cubicBezTo>
                <a:cubicBezTo>
                  <a:pt x="3521335" y="3247589"/>
                  <a:pt x="3518783" y="3241532"/>
                  <a:pt x="3518174" y="3233607"/>
                </a:cubicBezTo>
                <a:lnTo>
                  <a:pt x="3606642" y="3233607"/>
                </a:lnTo>
                <a:cubicBezTo>
                  <a:pt x="3607099" y="3229644"/>
                  <a:pt x="3607327" y="3225834"/>
                  <a:pt x="3607327" y="3222176"/>
                </a:cubicBezTo>
                <a:cubicBezTo>
                  <a:pt x="3607327" y="3209375"/>
                  <a:pt x="3604622" y="3198174"/>
                  <a:pt x="3599212" y="3188572"/>
                </a:cubicBezTo>
                <a:cubicBezTo>
                  <a:pt x="3593802" y="3178971"/>
                  <a:pt x="3586297" y="3171580"/>
                  <a:pt x="3576695" y="3166398"/>
                </a:cubicBezTo>
                <a:cubicBezTo>
                  <a:pt x="3567093" y="3161217"/>
                  <a:pt x="3556122" y="3158626"/>
                  <a:pt x="3543776" y="3158626"/>
                </a:cubicBezTo>
                <a:close/>
                <a:moveTo>
                  <a:pt x="1278125" y="3158626"/>
                </a:moveTo>
                <a:cubicBezTo>
                  <a:pt x="1267609" y="3158626"/>
                  <a:pt x="1258084" y="3161293"/>
                  <a:pt x="1249550" y="3166627"/>
                </a:cubicBezTo>
                <a:cubicBezTo>
                  <a:pt x="1241016" y="3171960"/>
                  <a:pt x="1234271" y="3179581"/>
                  <a:pt x="1229318" y="3189486"/>
                </a:cubicBezTo>
                <a:cubicBezTo>
                  <a:pt x="1224366" y="3199393"/>
                  <a:pt x="1221889" y="3210899"/>
                  <a:pt x="1221889" y="3224005"/>
                </a:cubicBezTo>
                <a:cubicBezTo>
                  <a:pt x="1221889" y="3237111"/>
                  <a:pt x="1224366" y="3248656"/>
                  <a:pt x="1229318" y="3258638"/>
                </a:cubicBezTo>
                <a:cubicBezTo>
                  <a:pt x="1234271" y="3268621"/>
                  <a:pt x="1241016" y="3276316"/>
                  <a:pt x="1249550" y="3281727"/>
                </a:cubicBezTo>
                <a:cubicBezTo>
                  <a:pt x="1258084" y="3287137"/>
                  <a:pt x="1267532" y="3289842"/>
                  <a:pt x="1277895" y="3289842"/>
                </a:cubicBezTo>
                <a:cubicBezTo>
                  <a:pt x="1286887" y="3289842"/>
                  <a:pt x="1294774" y="3288013"/>
                  <a:pt x="1301556" y="3284355"/>
                </a:cubicBezTo>
                <a:cubicBezTo>
                  <a:pt x="1308338" y="3280698"/>
                  <a:pt x="1313634" y="3275897"/>
                  <a:pt x="1317443" y="3269954"/>
                </a:cubicBezTo>
                <a:lnTo>
                  <a:pt x="1317443" y="3288013"/>
                </a:lnTo>
                <a:lnTo>
                  <a:pt x="1356535" y="3288013"/>
                </a:lnTo>
                <a:lnTo>
                  <a:pt x="1356535" y="3160454"/>
                </a:lnTo>
                <a:lnTo>
                  <a:pt x="1317443" y="3160454"/>
                </a:lnTo>
                <a:lnTo>
                  <a:pt x="1317443" y="3178514"/>
                </a:lnTo>
                <a:cubicBezTo>
                  <a:pt x="1313786" y="3172570"/>
                  <a:pt x="1308567" y="3167770"/>
                  <a:pt x="1301784" y="3164112"/>
                </a:cubicBezTo>
                <a:cubicBezTo>
                  <a:pt x="1295003" y="3160454"/>
                  <a:pt x="1287117" y="3158626"/>
                  <a:pt x="1278125" y="3158626"/>
                </a:cubicBezTo>
                <a:close/>
                <a:moveTo>
                  <a:pt x="4019722" y="3154282"/>
                </a:moveTo>
                <a:cubicBezTo>
                  <a:pt x="4012864" y="3154282"/>
                  <a:pt x="4007263" y="3156340"/>
                  <a:pt x="4002919" y="3160454"/>
                </a:cubicBezTo>
                <a:cubicBezTo>
                  <a:pt x="3998576" y="3164569"/>
                  <a:pt x="3996405" y="3169675"/>
                  <a:pt x="3996405" y="3175770"/>
                </a:cubicBezTo>
                <a:cubicBezTo>
                  <a:pt x="3996405" y="3181714"/>
                  <a:pt x="3998576" y="3186705"/>
                  <a:pt x="4002919" y="3190744"/>
                </a:cubicBezTo>
                <a:cubicBezTo>
                  <a:pt x="4007263" y="3194783"/>
                  <a:pt x="4012864" y="3196802"/>
                  <a:pt x="4019722" y="3196802"/>
                </a:cubicBezTo>
                <a:cubicBezTo>
                  <a:pt x="4026427" y="3196802"/>
                  <a:pt x="4031952" y="3194783"/>
                  <a:pt x="4036295" y="3190744"/>
                </a:cubicBezTo>
                <a:cubicBezTo>
                  <a:pt x="4040639" y="3186705"/>
                  <a:pt x="4042811" y="3181714"/>
                  <a:pt x="4042811" y="3175770"/>
                </a:cubicBezTo>
                <a:cubicBezTo>
                  <a:pt x="4042811" y="3169675"/>
                  <a:pt x="4040639" y="3164569"/>
                  <a:pt x="4036295" y="3160454"/>
                </a:cubicBezTo>
                <a:cubicBezTo>
                  <a:pt x="4031952" y="3156340"/>
                  <a:pt x="4026427" y="3154282"/>
                  <a:pt x="4019722" y="3154282"/>
                </a:cubicBezTo>
                <a:close/>
                <a:moveTo>
                  <a:pt x="4702931" y="3129365"/>
                </a:moveTo>
                <a:lnTo>
                  <a:pt x="4702931" y="3160454"/>
                </a:lnTo>
                <a:lnTo>
                  <a:pt x="4687387" y="3160454"/>
                </a:lnTo>
                <a:lnTo>
                  <a:pt x="4687387" y="3192916"/>
                </a:lnTo>
                <a:lnTo>
                  <a:pt x="4702931" y="3192916"/>
                </a:lnTo>
                <a:lnTo>
                  <a:pt x="4702931" y="3243665"/>
                </a:lnTo>
                <a:cubicBezTo>
                  <a:pt x="4702931" y="3259362"/>
                  <a:pt x="4706893" y="3270678"/>
                  <a:pt x="4714818" y="3277612"/>
                </a:cubicBezTo>
                <a:cubicBezTo>
                  <a:pt x="4722743" y="3284546"/>
                  <a:pt x="4733792" y="3288013"/>
                  <a:pt x="4747965" y="3288013"/>
                </a:cubicBezTo>
                <a:lnTo>
                  <a:pt x="4767853" y="3288013"/>
                </a:lnTo>
                <a:lnTo>
                  <a:pt x="4767853" y="3254866"/>
                </a:lnTo>
                <a:lnTo>
                  <a:pt x="4753909" y="3254866"/>
                </a:lnTo>
                <a:cubicBezTo>
                  <a:pt x="4749641" y="3254866"/>
                  <a:pt x="4746593" y="3254028"/>
                  <a:pt x="4744765" y="3252352"/>
                </a:cubicBezTo>
                <a:cubicBezTo>
                  <a:pt x="4742937" y="3250675"/>
                  <a:pt x="4742022" y="3247932"/>
                  <a:pt x="4742022" y="3244122"/>
                </a:cubicBezTo>
                <a:lnTo>
                  <a:pt x="4742022" y="3192916"/>
                </a:lnTo>
                <a:lnTo>
                  <a:pt x="4767625" y="3192916"/>
                </a:lnTo>
                <a:lnTo>
                  <a:pt x="4767625" y="3160454"/>
                </a:lnTo>
                <a:lnTo>
                  <a:pt x="4742022" y="3160454"/>
                </a:lnTo>
                <a:lnTo>
                  <a:pt x="4742022" y="3129365"/>
                </a:lnTo>
                <a:close/>
                <a:moveTo>
                  <a:pt x="1531110" y="3129365"/>
                </a:moveTo>
                <a:lnTo>
                  <a:pt x="1531110" y="3160454"/>
                </a:lnTo>
                <a:lnTo>
                  <a:pt x="1515564" y="3160454"/>
                </a:lnTo>
                <a:lnTo>
                  <a:pt x="1515564" y="3192916"/>
                </a:lnTo>
                <a:lnTo>
                  <a:pt x="1531110" y="3192916"/>
                </a:lnTo>
                <a:lnTo>
                  <a:pt x="1531110" y="3243665"/>
                </a:lnTo>
                <a:cubicBezTo>
                  <a:pt x="1531110" y="3259362"/>
                  <a:pt x="1535072" y="3270678"/>
                  <a:pt x="1542996" y="3277612"/>
                </a:cubicBezTo>
                <a:cubicBezTo>
                  <a:pt x="1550921" y="3284546"/>
                  <a:pt x="1561970" y="3288013"/>
                  <a:pt x="1576143" y="3288013"/>
                </a:cubicBezTo>
                <a:lnTo>
                  <a:pt x="1596031" y="3288013"/>
                </a:lnTo>
                <a:lnTo>
                  <a:pt x="1596031" y="3254866"/>
                </a:lnTo>
                <a:lnTo>
                  <a:pt x="1582087" y="3254866"/>
                </a:lnTo>
                <a:cubicBezTo>
                  <a:pt x="1577820" y="3254866"/>
                  <a:pt x="1574772" y="3254028"/>
                  <a:pt x="1572943" y="3252352"/>
                </a:cubicBezTo>
                <a:cubicBezTo>
                  <a:pt x="1571114" y="3250675"/>
                  <a:pt x="1570200" y="3247932"/>
                  <a:pt x="1570200" y="3244122"/>
                </a:cubicBezTo>
                <a:lnTo>
                  <a:pt x="1570200" y="3192916"/>
                </a:lnTo>
                <a:lnTo>
                  <a:pt x="1595803" y="3192916"/>
                </a:lnTo>
                <a:lnTo>
                  <a:pt x="1595803" y="3160454"/>
                </a:lnTo>
                <a:lnTo>
                  <a:pt x="1570200" y="3160454"/>
                </a:lnTo>
                <a:lnTo>
                  <a:pt x="1570200" y="3129365"/>
                </a:lnTo>
                <a:close/>
                <a:moveTo>
                  <a:pt x="2230624" y="3127536"/>
                </a:moveTo>
                <a:lnTo>
                  <a:pt x="2230624" y="3158854"/>
                </a:lnTo>
                <a:lnTo>
                  <a:pt x="2273144" y="3158854"/>
                </a:lnTo>
                <a:lnTo>
                  <a:pt x="2273144" y="3288013"/>
                </a:lnTo>
                <a:lnTo>
                  <a:pt x="2312235" y="3288013"/>
                </a:lnTo>
                <a:lnTo>
                  <a:pt x="2312235" y="3158854"/>
                </a:lnTo>
                <a:lnTo>
                  <a:pt x="2354755" y="3158854"/>
                </a:lnTo>
                <a:lnTo>
                  <a:pt x="2354755" y="3127536"/>
                </a:lnTo>
                <a:close/>
                <a:moveTo>
                  <a:pt x="2484218" y="3125250"/>
                </a:moveTo>
                <a:cubicBezTo>
                  <a:pt x="2466845" y="3125250"/>
                  <a:pt x="2452747" y="3129479"/>
                  <a:pt x="2441927" y="3137937"/>
                </a:cubicBezTo>
                <a:cubicBezTo>
                  <a:pt x="2431107" y="3146395"/>
                  <a:pt x="2425696" y="3158092"/>
                  <a:pt x="2425696" y="3173027"/>
                </a:cubicBezTo>
                <a:cubicBezTo>
                  <a:pt x="2425696" y="3183086"/>
                  <a:pt x="2428059" y="3191240"/>
                  <a:pt x="2432783" y="3197487"/>
                </a:cubicBezTo>
                <a:cubicBezTo>
                  <a:pt x="2437507" y="3203736"/>
                  <a:pt x="2443146" y="3208460"/>
                  <a:pt x="2449700" y="3211661"/>
                </a:cubicBezTo>
                <a:cubicBezTo>
                  <a:pt x="2456253" y="3214861"/>
                  <a:pt x="2464711" y="3218062"/>
                  <a:pt x="2475074" y="3221262"/>
                </a:cubicBezTo>
                <a:cubicBezTo>
                  <a:pt x="2482237" y="3223395"/>
                  <a:pt x="2487762" y="3225301"/>
                  <a:pt x="2491648" y="3226977"/>
                </a:cubicBezTo>
                <a:cubicBezTo>
                  <a:pt x="2495533" y="3228654"/>
                  <a:pt x="2498810" y="3230787"/>
                  <a:pt x="2501477" y="3233378"/>
                </a:cubicBezTo>
                <a:cubicBezTo>
                  <a:pt x="2504144" y="3235969"/>
                  <a:pt x="2505478" y="3239245"/>
                  <a:pt x="2505478" y="3243208"/>
                </a:cubicBezTo>
                <a:cubicBezTo>
                  <a:pt x="2505478" y="3247932"/>
                  <a:pt x="2503802" y="3251628"/>
                  <a:pt x="2500449" y="3254295"/>
                </a:cubicBezTo>
                <a:cubicBezTo>
                  <a:pt x="2497096" y="3256962"/>
                  <a:pt x="2492524" y="3258295"/>
                  <a:pt x="2486732" y="3258295"/>
                </a:cubicBezTo>
                <a:cubicBezTo>
                  <a:pt x="2481094" y="3258295"/>
                  <a:pt x="2476522" y="3256733"/>
                  <a:pt x="2473017" y="3253609"/>
                </a:cubicBezTo>
                <a:cubicBezTo>
                  <a:pt x="2469512" y="3250484"/>
                  <a:pt x="2467454" y="3245951"/>
                  <a:pt x="2466845" y="3240007"/>
                </a:cubicBezTo>
                <a:lnTo>
                  <a:pt x="2425239" y="3240007"/>
                </a:lnTo>
                <a:cubicBezTo>
                  <a:pt x="2425544" y="3250523"/>
                  <a:pt x="2428478" y="3259514"/>
                  <a:pt x="2434040" y="3266982"/>
                </a:cubicBezTo>
                <a:cubicBezTo>
                  <a:pt x="2439603" y="3274450"/>
                  <a:pt x="2447033" y="3280088"/>
                  <a:pt x="2456329" y="3283898"/>
                </a:cubicBezTo>
                <a:cubicBezTo>
                  <a:pt x="2465625" y="3287708"/>
                  <a:pt x="2476141" y="3289613"/>
                  <a:pt x="2487876" y="3289613"/>
                </a:cubicBezTo>
                <a:cubicBezTo>
                  <a:pt x="2499916" y="3289613"/>
                  <a:pt x="2510355" y="3287403"/>
                  <a:pt x="2519194" y="3282984"/>
                </a:cubicBezTo>
                <a:cubicBezTo>
                  <a:pt x="2528033" y="3278564"/>
                  <a:pt x="2534777" y="3272621"/>
                  <a:pt x="2539425" y="3265153"/>
                </a:cubicBezTo>
                <a:cubicBezTo>
                  <a:pt x="2544073" y="3257686"/>
                  <a:pt x="2546397" y="3249380"/>
                  <a:pt x="2546397" y="3240236"/>
                </a:cubicBezTo>
                <a:cubicBezTo>
                  <a:pt x="2546397" y="3230635"/>
                  <a:pt x="2544036" y="3222786"/>
                  <a:pt x="2539311" y="3216690"/>
                </a:cubicBezTo>
                <a:cubicBezTo>
                  <a:pt x="2534587" y="3210594"/>
                  <a:pt x="2528985" y="3205946"/>
                  <a:pt x="2522508" y="3202745"/>
                </a:cubicBezTo>
                <a:cubicBezTo>
                  <a:pt x="2516032" y="3199545"/>
                  <a:pt x="2507612" y="3196192"/>
                  <a:pt x="2497248" y="3192687"/>
                </a:cubicBezTo>
                <a:cubicBezTo>
                  <a:pt x="2486885" y="3189334"/>
                  <a:pt x="2479265" y="3186210"/>
                  <a:pt x="2474388" y="3183315"/>
                </a:cubicBezTo>
                <a:cubicBezTo>
                  <a:pt x="2469512" y="3180419"/>
                  <a:pt x="2467073" y="3176380"/>
                  <a:pt x="2467073" y="3171199"/>
                </a:cubicBezTo>
                <a:cubicBezTo>
                  <a:pt x="2467073" y="3166474"/>
                  <a:pt x="2468521" y="3162855"/>
                  <a:pt x="2471416" y="3160340"/>
                </a:cubicBezTo>
                <a:cubicBezTo>
                  <a:pt x="2474312" y="3157825"/>
                  <a:pt x="2478122" y="3156568"/>
                  <a:pt x="2482847" y="3156568"/>
                </a:cubicBezTo>
                <a:cubicBezTo>
                  <a:pt x="2488333" y="3156568"/>
                  <a:pt x="2492829" y="3158054"/>
                  <a:pt x="2496334" y="3161026"/>
                </a:cubicBezTo>
                <a:cubicBezTo>
                  <a:pt x="2499839" y="3163998"/>
                  <a:pt x="2501744" y="3168075"/>
                  <a:pt x="2502049" y="3173256"/>
                </a:cubicBezTo>
                <a:lnTo>
                  <a:pt x="2544340" y="3173256"/>
                </a:lnTo>
                <a:cubicBezTo>
                  <a:pt x="2543578" y="3158168"/>
                  <a:pt x="2537787" y="3146395"/>
                  <a:pt x="2526967" y="3137937"/>
                </a:cubicBezTo>
                <a:cubicBezTo>
                  <a:pt x="2516146" y="3129479"/>
                  <a:pt x="2501897" y="3125250"/>
                  <a:pt x="2484218" y="3125250"/>
                </a:cubicBezTo>
                <a:close/>
                <a:moveTo>
                  <a:pt x="1941294" y="3125250"/>
                </a:moveTo>
                <a:cubicBezTo>
                  <a:pt x="1923920" y="3125250"/>
                  <a:pt x="1909823" y="3129479"/>
                  <a:pt x="1899003" y="3137937"/>
                </a:cubicBezTo>
                <a:cubicBezTo>
                  <a:pt x="1888182" y="3146395"/>
                  <a:pt x="1882773" y="3158092"/>
                  <a:pt x="1882773" y="3173027"/>
                </a:cubicBezTo>
                <a:cubicBezTo>
                  <a:pt x="1882773" y="3183086"/>
                  <a:pt x="1885134" y="3191240"/>
                  <a:pt x="1889858" y="3197487"/>
                </a:cubicBezTo>
                <a:cubicBezTo>
                  <a:pt x="1894583" y="3203736"/>
                  <a:pt x="1900222" y="3208460"/>
                  <a:pt x="1906775" y="3211661"/>
                </a:cubicBezTo>
                <a:cubicBezTo>
                  <a:pt x="1913328" y="3214861"/>
                  <a:pt x="1921787" y="3218062"/>
                  <a:pt x="1932150" y="3221262"/>
                </a:cubicBezTo>
                <a:cubicBezTo>
                  <a:pt x="1939313" y="3223395"/>
                  <a:pt x="1944837" y="3225301"/>
                  <a:pt x="1948723" y="3226977"/>
                </a:cubicBezTo>
                <a:cubicBezTo>
                  <a:pt x="1952609" y="3228654"/>
                  <a:pt x="1955886" y="3230787"/>
                  <a:pt x="1958553" y="3233378"/>
                </a:cubicBezTo>
                <a:cubicBezTo>
                  <a:pt x="1961220" y="3235969"/>
                  <a:pt x="1962553" y="3239245"/>
                  <a:pt x="1962553" y="3243208"/>
                </a:cubicBezTo>
                <a:cubicBezTo>
                  <a:pt x="1962553" y="3247932"/>
                  <a:pt x="1960877" y="3251628"/>
                  <a:pt x="1957524" y="3254295"/>
                </a:cubicBezTo>
                <a:cubicBezTo>
                  <a:pt x="1954172" y="3256962"/>
                  <a:pt x="1949599" y="3258295"/>
                  <a:pt x="1943808" y="3258295"/>
                </a:cubicBezTo>
                <a:cubicBezTo>
                  <a:pt x="1938169" y="3258295"/>
                  <a:pt x="1933597" y="3256733"/>
                  <a:pt x="1930092" y="3253609"/>
                </a:cubicBezTo>
                <a:cubicBezTo>
                  <a:pt x="1926587" y="3250484"/>
                  <a:pt x="1924530" y="3245951"/>
                  <a:pt x="1923920" y="3240007"/>
                </a:cubicBezTo>
                <a:lnTo>
                  <a:pt x="1882315" y="3240007"/>
                </a:lnTo>
                <a:cubicBezTo>
                  <a:pt x="1882620" y="3250523"/>
                  <a:pt x="1885554" y="3259514"/>
                  <a:pt x="1891116" y="3266982"/>
                </a:cubicBezTo>
                <a:cubicBezTo>
                  <a:pt x="1896678" y="3274450"/>
                  <a:pt x="1904108" y="3280088"/>
                  <a:pt x="1913405" y="3283898"/>
                </a:cubicBezTo>
                <a:cubicBezTo>
                  <a:pt x="1922701" y="3287708"/>
                  <a:pt x="1933217" y="3289613"/>
                  <a:pt x="1944951" y="3289613"/>
                </a:cubicBezTo>
                <a:cubicBezTo>
                  <a:pt x="1956991" y="3289613"/>
                  <a:pt x="1967430" y="3287403"/>
                  <a:pt x="1976270" y="3282984"/>
                </a:cubicBezTo>
                <a:cubicBezTo>
                  <a:pt x="1985108" y="3278564"/>
                  <a:pt x="1991852" y="3272621"/>
                  <a:pt x="1996500" y="3265153"/>
                </a:cubicBezTo>
                <a:cubicBezTo>
                  <a:pt x="2001148" y="3257686"/>
                  <a:pt x="2003472" y="3249380"/>
                  <a:pt x="2003472" y="3240236"/>
                </a:cubicBezTo>
                <a:cubicBezTo>
                  <a:pt x="2003472" y="3230635"/>
                  <a:pt x="2001110" y="3222786"/>
                  <a:pt x="1996386" y="3216690"/>
                </a:cubicBezTo>
                <a:cubicBezTo>
                  <a:pt x="1991662" y="3210594"/>
                  <a:pt x="1986061" y="3205946"/>
                  <a:pt x="1979584" y="3202745"/>
                </a:cubicBezTo>
                <a:cubicBezTo>
                  <a:pt x="1973107" y="3199545"/>
                  <a:pt x="1964687" y="3196192"/>
                  <a:pt x="1954324" y="3192687"/>
                </a:cubicBezTo>
                <a:cubicBezTo>
                  <a:pt x="1943961" y="3189334"/>
                  <a:pt x="1936340" y="3186210"/>
                  <a:pt x="1931464" y="3183315"/>
                </a:cubicBezTo>
                <a:cubicBezTo>
                  <a:pt x="1926587" y="3180419"/>
                  <a:pt x="1924149" y="3176380"/>
                  <a:pt x="1924149" y="3171199"/>
                </a:cubicBezTo>
                <a:cubicBezTo>
                  <a:pt x="1924149" y="3166474"/>
                  <a:pt x="1925596" y="3162855"/>
                  <a:pt x="1928492" y="3160340"/>
                </a:cubicBezTo>
                <a:cubicBezTo>
                  <a:pt x="1931387" y="3157825"/>
                  <a:pt x="1935197" y="3156568"/>
                  <a:pt x="1939922" y="3156568"/>
                </a:cubicBezTo>
                <a:cubicBezTo>
                  <a:pt x="1945409" y="3156568"/>
                  <a:pt x="1949904" y="3158054"/>
                  <a:pt x="1953409" y="3161026"/>
                </a:cubicBezTo>
                <a:cubicBezTo>
                  <a:pt x="1956915" y="3163998"/>
                  <a:pt x="1958820" y="3168075"/>
                  <a:pt x="1959125" y="3173256"/>
                </a:cubicBezTo>
                <a:lnTo>
                  <a:pt x="2001415" y="3173256"/>
                </a:lnTo>
                <a:cubicBezTo>
                  <a:pt x="2000654" y="3158168"/>
                  <a:pt x="1994862" y="3146395"/>
                  <a:pt x="1984042" y="3137937"/>
                </a:cubicBezTo>
                <a:cubicBezTo>
                  <a:pt x="1973221" y="3129479"/>
                  <a:pt x="1958972" y="3125250"/>
                  <a:pt x="1941294" y="3125250"/>
                </a:cubicBezTo>
                <a:close/>
                <a:moveTo>
                  <a:pt x="988792" y="3125250"/>
                </a:moveTo>
                <a:cubicBezTo>
                  <a:pt x="971419" y="3125250"/>
                  <a:pt x="957322" y="3129479"/>
                  <a:pt x="946501" y="3137937"/>
                </a:cubicBezTo>
                <a:cubicBezTo>
                  <a:pt x="935682" y="3146395"/>
                  <a:pt x="930271" y="3158092"/>
                  <a:pt x="930271" y="3173027"/>
                </a:cubicBezTo>
                <a:cubicBezTo>
                  <a:pt x="930271" y="3183086"/>
                  <a:pt x="932633" y="3191240"/>
                  <a:pt x="937357" y="3197487"/>
                </a:cubicBezTo>
                <a:cubicBezTo>
                  <a:pt x="942083" y="3203736"/>
                  <a:pt x="947721" y="3208460"/>
                  <a:pt x="954274" y="3211661"/>
                </a:cubicBezTo>
                <a:cubicBezTo>
                  <a:pt x="960827" y="3214861"/>
                  <a:pt x="969285" y="3218062"/>
                  <a:pt x="979648" y="3221262"/>
                </a:cubicBezTo>
                <a:cubicBezTo>
                  <a:pt x="986812" y="3223395"/>
                  <a:pt x="992336" y="3225301"/>
                  <a:pt x="996222" y="3226977"/>
                </a:cubicBezTo>
                <a:cubicBezTo>
                  <a:pt x="1000109" y="3228654"/>
                  <a:pt x="1003385" y="3230787"/>
                  <a:pt x="1006052" y="3233378"/>
                </a:cubicBezTo>
                <a:cubicBezTo>
                  <a:pt x="1008719" y="3235969"/>
                  <a:pt x="1010052" y="3239245"/>
                  <a:pt x="1010052" y="3243208"/>
                </a:cubicBezTo>
                <a:cubicBezTo>
                  <a:pt x="1010052" y="3247932"/>
                  <a:pt x="1008376" y="3251628"/>
                  <a:pt x="1005024" y="3254295"/>
                </a:cubicBezTo>
                <a:cubicBezTo>
                  <a:pt x="1001670" y="3256962"/>
                  <a:pt x="997098" y="3258295"/>
                  <a:pt x="991307" y="3258295"/>
                </a:cubicBezTo>
                <a:cubicBezTo>
                  <a:pt x="985669" y="3258295"/>
                  <a:pt x="981097" y="3256733"/>
                  <a:pt x="977591" y="3253609"/>
                </a:cubicBezTo>
                <a:cubicBezTo>
                  <a:pt x="974086" y="3250484"/>
                  <a:pt x="972029" y="3245951"/>
                  <a:pt x="971419" y="3240007"/>
                </a:cubicBezTo>
                <a:lnTo>
                  <a:pt x="929814" y="3240007"/>
                </a:lnTo>
                <a:cubicBezTo>
                  <a:pt x="930119" y="3250523"/>
                  <a:pt x="933053" y="3259514"/>
                  <a:pt x="938615" y="3266982"/>
                </a:cubicBezTo>
                <a:cubicBezTo>
                  <a:pt x="944178" y="3274450"/>
                  <a:pt x="951607" y="3280088"/>
                  <a:pt x="960904" y="3283898"/>
                </a:cubicBezTo>
                <a:cubicBezTo>
                  <a:pt x="970200" y="3287708"/>
                  <a:pt x="980715" y="3289613"/>
                  <a:pt x="992450" y="3289613"/>
                </a:cubicBezTo>
                <a:cubicBezTo>
                  <a:pt x="1004490" y="3289613"/>
                  <a:pt x="1014929" y="3287403"/>
                  <a:pt x="1023769" y="3282984"/>
                </a:cubicBezTo>
                <a:cubicBezTo>
                  <a:pt x="1032608" y="3278564"/>
                  <a:pt x="1039352" y="3272621"/>
                  <a:pt x="1044000" y="3265153"/>
                </a:cubicBezTo>
                <a:cubicBezTo>
                  <a:pt x="1048648" y="3257686"/>
                  <a:pt x="1050972" y="3249380"/>
                  <a:pt x="1050972" y="3240236"/>
                </a:cubicBezTo>
                <a:cubicBezTo>
                  <a:pt x="1050972" y="3230635"/>
                  <a:pt x="1048610" y="3222786"/>
                  <a:pt x="1043885" y="3216690"/>
                </a:cubicBezTo>
                <a:cubicBezTo>
                  <a:pt x="1039161" y="3210594"/>
                  <a:pt x="1033561" y="3205946"/>
                  <a:pt x="1027084" y="3202745"/>
                </a:cubicBezTo>
                <a:cubicBezTo>
                  <a:pt x="1020607" y="3199545"/>
                  <a:pt x="1012187" y="3196192"/>
                  <a:pt x="1001823" y="3192687"/>
                </a:cubicBezTo>
                <a:cubicBezTo>
                  <a:pt x="991460" y="3189334"/>
                  <a:pt x="983840" y="3186210"/>
                  <a:pt x="978963" y="3183315"/>
                </a:cubicBezTo>
                <a:cubicBezTo>
                  <a:pt x="974086" y="3180419"/>
                  <a:pt x="971648" y="3176380"/>
                  <a:pt x="971648" y="3171199"/>
                </a:cubicBezTo>
                <a:cubicBezTo>
                  <a:pt x="971648" y="3166474"/>
                  <a:pt x="973095" y="3162855"/>
                  <a:pt x="975991" y="3160340"/>
                </a:cubicBezTo>
                <a:cubicBezTo>
                  <a:pt x="978887" y="3157825"/>
                  <a:pt x="982697" y="3156568"/>
                  <a:pt x="987421" y="3156568"/>
                </a:cubicBezTo>
                <a:cubicBezTo>
                  <a:pt x="992908" y="3156568"/>
                  <a:pt x="997404" y="3158054"/>
                  <a:pt x="1000908" y="3161026"/>
                </a:cubicBezTo>
                <a:cubicBezTo>
                  <a:pt x="1004414" y="3163998"/>
                  <a:pt x="1006319" y="3168075"/>
                  <a:pt x="1006623" y="3173256"/>
                </a:cubicBezTo>
                <a:lnTo>
                  <a:pt x="1048914" y="3173256"/>
                </a:lnTo>
                <a:cubicBezTo>
                  <a:pt x="1048152" y="3158168"/>
                  <a:pt x="1042361" y="3146395"/>
                  <a:pt x="1031540" y="3137937"/>
                </a:cubicBezTo>
                <a:cubicBezTo>
                  <a:pt x="1020721" y="3129479"/>
                  <a:pt x="1006471" y="3125250"/>
                  <a:pt x="988792" y="3125250"/>
                </a:cubicBezTo>
                <a:close/>
                <a:moveTo>
                  <a:pt x="4792008" y="3118849"/>
                </a:moveTo>
                <a:lnTo>
                  <a:pt x="4792008" y="3288013"/>
                </a:lnTo>
                <a:lnTo>
                  <a:pt x="4831100" y="3288013"/>
                </a:lnTo>
                <a:lnTo>
                  <a:pt x="4831100" y="3218747"/>
                </a:lnTo>
                <a:cubicBezTo>
                  <a:pt x="4831100" y="3210213"/>
                  <a:pt x="4833310" y="3203584"/>
                  <a:pt x="4837728" y="3198859"/>
                </a:cubicBezTo>
                <a:cubicBezTo>
                  <a:pt x="4842149" y="3194135"/>
                  <a:pt x="4848092" y="3191773"/>
                  <a:pt x="4855559" y="3191773"/>
                </a:cubicBezTo>
                <a:cubicBezTo>
                  <a:pt x="4863027" y="3191773"/>
                  <a:pt x="4868971" y="3194135"/>
                  <a:pt x="4873391" y="3198859"/>
                </a:cubicBezTo>
                <a:cubicBezTo>
                  <a:pt x="4877810" y="3203584"/>
                  <a:pt x="4880020" y="3210213"/>
                  <a:pt x="4880020" y="3218747"/>
                </a:cubicBezTo>
                <a:lnTo>
                  <a:pt x="4880020" y="3288013"/>
                </a:lnTo>
                <a:lnTo>
                  <a:pt x="4918882" y="3288013"/>
                </a:lnTo>
                <a:lnTo>
                  <a:pt x="4918882" y="3213490"/>
                </a:lnTo>
                <a:cubicBezTo>
                  <a:pt x="4918882" y="3196573"/>
                  <a:pt x="4914462" y="3183276"/>
                  <a:pt x="4905622" y="3173599"/>
                </a:cubicBezTo>
                <a:cubicBezTo>
                  <a:pt x="4896784" y="3163921"/>
                  <a:pt x="4885049" y="3159083"/>
                  <a:pt x="4870419" y="3159083"/>
                </a:cubicBezTo>
                <a:cubicBezTo>
                  <a:pt x="4861884" y="3159083"/>
                  <a:pt x="4854187" y="3160759"/>
                  <a:pt x="4847329" y="3164112"/>
                </a:cubicBezTo>
                <a:cubicBezTo>
                  <a:pt x="4840471" y="3167465"/>
                  <a:pt x="4835062" y="3171960"/>
                  <a:pt x="4831100" y="3177599"/>
                </a:cubicBezTo>
                <a:lnTo>
                  <a:pt x="4831100" y="3118849"/>
                </a:lnTo>
                <a:close/>
                <a:moveTo>
                  <a:pt x="4553884" y="3118849"/>
                </a:moveTo>
                <a:lnTo>
                  <a:pt x="4553884" y="3288013"/>
                </a:lnTo>
                <a:lnTo>
                  <a:pt x="4592975" y="3288013"/>
                </a:lnTo>
                <a:lnTo>
                  <a:pt x="4592975" y="3234521"/>
                </a:lnTo>
                <a:lnTo>
                  <a:pt x="4631837" y="3288013"/>
                </a:lnTo>
                <a:lnTo>
                  <a:pt x="4680300" y="3288013"/>
                </a:lnTo>
                <a:lnTo>
                  <a:pt x="4626807" y="3224462"/>
                </a:lnTo>
                <a:lnTo>
                  <a:pt x="4679843" y="3160454"/>
                </a:lnTo>
                <a:lnTo>
                  <a:pt x="4631607" y="3160454"/>
                </a:lnTo>
                <a:lnTo>
                  <a:pt x="4592975" y="3212347"/>
                </a:lnTo>
                <a:lnTo>
                  <a:pt x="4592975" y="3118849"/>
                </a:lnTo>
                <a:close/>
                <a:moveTo>
                  <a:pt x="4249083" y="3118849"/>
                </a:moveTo>
                <a:lnTo>
                  <a:pt x="4249083" y="3288013"/>
                </a:lnTo>
                <a:lnTo>
                  <a:pt x="4288175" y="3288013"/>
                </a:lnTo>
                <a:lnTo>
                  <a:pt x="4288175" y="3218747"/>
                </a:lnTo>
                <a:cubicBezTo>
                  <a:pt x="4288175" y="3210213"/>
                  <a:pt x="4290384" y="3203584"/>
                  <a:pt x="4294803" y="3198859"/>
                </a:cubicBezTo>
                <a:cubicBezTo>
                  <a:pt x="4299223" y="3194135"/>
                  <a:pt x="4305167" y="3191773"/>
                  <a:pt x="4312634" y="3191773"/>
                </a:cubicBezTo>
                <a:cubicBezTo>
                  <a:pt x="4320103" y="3191773"/>
                  <a:pt x="4326045" y="3194135"/>
                  <a:pt x="4330465" y="3198859"/>
                </a:cubicBezTo>
                <a:cubicBezTo>
                  <a:pt x="4334885" y="3203584"/>
                  <a:pt x="4337095" y="3210213"/>
                  <a:pt x="4337095" y="3218747"/>
                </a:cubicBezTo>
                <a:lnTo>
                  <a:pt x="4337095" y="3288013"/>
                </a:lnTo>
                <a:lnTo>
                  <a:pt x="4375957" y="3288013"/>
                </a:lnTo>
                <a:lnTo>
                  <a:pt x="4375957" y="3213490"/>
                </a:lnTo>
                <a:cubicBezTo>
                  <a:pt x="4375957" y="3196573"/>
                  <a:pt x="4371537" y="3183276"/>
                  <a:pt x="4362697" y="3173599"/>
                </a:cubicBezTo>
                <a:cubicBezTo>
                  <a:pt x="4353858" y="3163921"/>
                  <a:pt x="4342124" y="3159083"/>
                  <a:pt x="4327494" y="3159083"/>
                </a:cubicBezTo>
                <a:cubicBezTo>
                  <a:pt x="4318960" y="3159083"/>
                  <a:pt x="4311262" y="3160759"/>
                  <a:pt x="4304404" y="3164112"/>
                </a:cubicBezTo>
                <a:cubicBezTo>
                  <a:pt x="4297547" y="3167465"/>
                  <a:pt x="4292136" y="3171960"/>
                  <a:pt x="4288175" y="3177599"/>
                </a:cubicBezTo>
                <a:lnTo>
                  <a:pt x="4288175" y="3118849"/>
                </a:lnTo>
                <a:close/>
                <a:moveTo>
                  <a:pt x="3717742" y="3118849"/>
                </a:moveTo>
                <a:lnTo>
                  <a:pt x="3717742" y="3178057"/>
                </a:lnTo>
                <a:cubicBezTo>
                  <a:pt x="3713778" y="3172113"/>
                  <a:pt x="3708330" y="3167388"/>
                  <a:pt x="3701396" y="3163883"/>
                </a:cubicBezTo>
                <a:cubicBezTo>
                  <a:pt x="3694461" y="3160378"/>
                  <a:pt x="3686804" y="3158626"/>
                  <a:pt x="3678423" y="3158626"/>
                </a:cubicBezTo>
                <a:cubicBezTo>
                  <a:pt x="3667906" y="3158626"/>
                  <a:pt x="3658381" y="3161293"/>
                  <a:pt x="3649847" y="3166627"/>
                </a:cubicBezTo>
                <a:cubicBezTo>
                  <a:pt x="3641312" y="3171960"/>
                  <a:pt x="3634568" y="3179581"/>
                  <a:pt x="3629616" y="3189486"/>
                </a:cubicBezTo>
                <a:cubicBezTo>
                  <a:pt x="3624663" y="3199393"/>
                  <a:pt x="3622187" y="3210899"/>
                  <a:pt x="3622187" y="3224005"/>
                </a:cubicBezTo>
                <a:cubicBezTo>
                  <a:pt x="3622187" y="3237111"/>
                  <a:pt x="3624663" y="3248656"/>
                  <a:pt x="3629616" y="3258638"/>
                </a:cubicBezTo>
                <a:cubicBezTo>
                  <a:pt x="3634568" y="3268621"/>
                  <a:pt x="3641312" y="3276316"/>
                  <a:pt x="3649847" y="3281727"/>
                </a:cubicBezTo>
                <a:cubicBezTo>
                  <a:pt x="3658381" y="3287137"/>
                  <a:pt x="3667906" y="3289842"/>
                  <a:pt x="3678423" y="3289842"/>
                </a:cubicBezTo>
                <a:cubicBezTo>
                  <a:pt x="3687413" y="3289842"/>
                  <a:pt x="3695301" y="3288013"/>
                  <a:pt x="3702083" y="3284355"/>
                </a:cubicBezTo>
                <a:cubicBezTo>
                  <a:pt x="3708864" y="3280698"/>
                  <a:pt x="3714084" y="3275821"/>
                  <a:pt x="3717742" y="3269725"/>
                </a:cubicBezTo>
                <a:lnTo>
                  <a:pt x="3717742" y="3288013"/>
                </a:lnTo>
                <a:lnTo>
                  <a:pt x="3756832" y="3288013"/>
                </a:lnTo>
                <a:lnTo>
                  <a:pt x="3756832" y="3118849"/>
                </a:lnTo>
                <a:close/>
                <a:moveTo>
                  <a:pt x="3344211" y="3118849"/>
                </a:moveTo>
                <a:lnTo>
                  <a:pt x="3344211" y="3288013"/>
                </a:lnTo>
                <a:lnTo>
                  <a:pt x="3383302" y="3288013"/>
                </a:lnTo>
                <a:lnTo>
                  <a:pt x="3383302" y="3234521"/>
                </a:lnTo>
                <a:lnTo>
                  <a:pt x="3422164" y="3288013"/>
                </a:lnTo>
                <a:lnTo>
                  <a:pt x="3470627" y="3288013"/>
                </a:lnTo>
                <a:lnTo>
                  <a:pt x="3417135" y="3224462"/>
                </a:lnTo>
                <a:lnTo>
                  <a:pt x="3470170" y="3160454"/>
                </a:lnTo>
                <a:lnTo>
                  <a:pt x="3421936" y="3160454"/>
                </a:lnTo>
                <a:lnTo>
                  <a:pt x="3383302" y="3212347"/>
                </a:lnTo>
                <a:lnTo>
                  <a:pt x="3383302" y="3118849"/>
                </a:lnTo>
                <a:close/>
                <a:moveTo>
                  <a:pt x="3058461" y="3118849"/>
                </a:moveTo>
                <a:lnTo>
                  <a:pt x="3058461" y="3288013"/>
                </a:lnTo>
                <a:lnTo>
                  <a:pt x="3097553" y="3288013"/>
                </a:lnTo>
                <a:lnTo>
                  <a:pt x="3097553" y="3118849"/>
                </a:lnTo>
                <a:close/>
                <a:moveTo>
                  <a:pt x="1620187" y="3118849"/>
                </a:moveTo>
                <a:lnTo>
                  <a:pt x="1620187" y="3288013"/>
                </a:lnTo>
                <a:lnTo>
                  <a:pt x="1659278" y="3288013"/>
                </a:lnTo>
                <a:lnTo>
                  <a:pt x="1659278" y="3218747"/>
                </a:lnTo>
                <a:cubicBezTo>
                  <a:pt x="1659278" y="3210213"/>
                  <a:pt x="1661487" y="3203584"/>
                  <a:pt x="1665907" y="3198859"/>
                </a:cubicBezTo>
                <a:cubicBezTo>
                  <a:pt x="1670327" y="3194135"/>
                  <a:pt x="1676270" y="3191773"/>
                  <a:pt x="1683738" y="3191773"/>
                </a:cubicBezTo>
                <a:cubicBezTo>
                  <a:pt x="1691205" y="3191773"/>
                  <a:pt x="1697149" y="3194135"/>
                  <a:pt x="1701568" y="3198859"/>
                </a:cubicBezTo>
                <a:cubicBezTo>
                  <a:pt x="1705988" y="3203584"/>
                  <a:pt x="1708198" y="3210213"/>
                  <a:pt x="1708198" y="3218747"/>
                </a:cubicBezTo>
                <a:lnTo>
                  <a:pt x="1708198" y="3288013"/>
                </a:lnTo>
                <a:lnTo>
                  <a:pt x="1747060" y="3288013"/>
                </a:lnTo>
                <a:lnTo>
                  <a:pt x="1747060" y="3213490"/>
                </a:lnTo>
                <a:cubicBezTo>
                  <a:pt x="1747060" y="3196573"/>
                  <a:pt x="1742641" y="3183276"/>
                  <a:pt x="1733801" y="3173599"/>
                </a:cubicBezTo>
                <a:cubicBezTo>
                  <a:pt x="1724962" y="3163921"/>
                  <a:pt x="1713227" y="3159083"/>
                  <a:pt x="1698597" y="3159083"/>
                </a:cubicBezTo>
                <a:cubicBezTo>
                  <a:pt x="1690063" y="3159083"/>
                  <a:pt x="1682367" y="3160759"/>
                  <a:pt x="1675508" y="3164112"/>
                </a:cubicBezTo>
                <a:cubicBezTo>
                  <a:pt x="1668651" y="3167465"/>
                  <a:pt x="1663240" y="3171960"/>
                  <a:pt x="1659278" y="3177599"/>
                </a:cubicBezTo>
                <a:lnTo>
                  <a:pt x="1659278" y="3118849"/>
                </a:lnTo>
                <a:close/>
                <a:moveTo>
                  <a:pt x="1382061" y="3118849"/>
                </a:moveTo>
                <a:lnTo>
                  <a:pt x="1382061" y="3288013"/>
                </a:lnTo>
                <a:lnTo>
                  <a:pt x="1421153" y="3288013"/>
                </a:lnTo>
                <a:lnTo>
                  <a:pt x="1421153" y="3234521"/>
                </a:lnTo>
                <a:lnTo>
                  <a:pt x="1460015" y="3288013"/>
                </a:lnTo>
                <a:lnTo>
                  <a:pt x="1508478" y="3288013"/>
                </a:lnTo>
                <a:lnTo>
                  <a:pt x="1454985" y="3224462"/>
                </a:lnTo>
                <a:lnTo>
                  <a:pt x="1508021" y="3160454"/>
                </a:lnTo>
                <a:lnTo>
                  <a:pt x="1459786" y="3160454"/>
                </a:lnTo>
                <a:lnTo>
                  <a:pt x="1421153" y="3212347"/>
                </a:lnTo>
                <a:lnTo>
                  <a:pt x="1421153" y="3118849"/>
                </a:lnTo>
                <a:close/>
                <a:moveTo>
                  <a:pt x="1077261" y="3118849"/>
                </a:moveTo>
                <a:lnTo>
                  <a:pt x="1077261" y="3288013"/>
                </a:lnTo>
                <a:lnTo>
                  <a:pt x="1116351" y="3288013"/>
                </a:lnTo>
                <a:lnTo>
                  <a:pt x="1116351" y="3218747"/>
                </a:lnTo>
                <a:cubicBezTo>
                  <a:pt x="1116351" y="3210213"/>
                  <a:pt x="1118562" y="3203584"/>
                  <a:pt x="1122982" y="3198859"/>
                </a:cubicBezTo>
                <a:cubicBezTo>
                  <a:pt x="1127401" y="3194135"/>
                  <a:pt x="1133345" y="3191773"/>
                  <a:pt x="1140812" y="3191773"/>
                </a:cubicBezTo>
                <a:cubicBezTo>
                  <a:pt x="1148280" y="3191773"/>
                  <a:pt x="1154224" y="3194135"/>
                  <a:pt x="1158643" y="3198859"/>
                </a:cubicBezTo>
                <a:cubicBezTo>
                  <a:pt x="1163062" y="3203584"/>
                  <a:pt x="1165272" y="3210213"/>
                  <a:pt x="1165272" y="3218747"/>
                </a:cubicBezTo>
                <a:lnTo>
                  <a:pt x="1165272" y="3288013"/>
                </a:lnTo>
                <a:lnTo>
                  <a:pt x="1204135" y="3288013"/>
                </a:lnTo>
                <a:lnTo>
                  <a:pt x="1204135" y="3213490"/>
                </a:lnTo>
                <a:cubicBezTo>
                  <a:pt x="1204135" y="3196573"/>
                  <a:pt x="1199715" y="3183276"/>
                  <a:pt x="1190875" y="3173599"/>
                </a:cubicBezTo>
                <a:cubicBezTo>
                  <a:pt x="1182036" y="3163921"/>
                  <a:pt x="1170302" y="3159083"/>
                  <a:pt x="1155671" y="3159083"/>
                </a:cubicBezTo>
                <a:cubicBezTo>
                  <a:pt x="1147137" y="3159083"/>
                  <a:pt x="1139440" y="3160759"/>
                  <a:pt x="1132582" y="3164112"/>
                </a:cubicBezTo>
                <a:cubicBezTo>
                  <a:pt x="1125725" y="3167465"/>
                  <a:pt x="1120314" y="3171960"/>
                  <a:pt x="1116351" y="3177599"/>
                </a:cubicBezTo>
                <a:lnTo>
                  <a:pt x="1116351" y="3118849"/>
                </a:lnTo>
                <a:close/>
                <a:moveTo>
                  <a:pt x="5249818" y="3104905"/>
                </a:moveTo>
                <a:cubicBezTo>
                  <a:pt x="5242960" y="3104905"/>
                  <a:pt x="5237360" y="3106924"/>
                  <a:pt x="5233016" y="3110963"/>
                </a:cubicBezTo>
                <a:cubicBezTo>
                  <a:pt x="5228672" y="3115001"/>
                  <a:pt x="5226501" y="3120069"/>
                  <a:pt x="5226501" y="3126165"/>
                </a:cubicBezTo>
                <a:cubicBezTo>
                  <a:pt x="5226501" y="3132108"/>
                  <a:pt x="5228672" y="3137099"/>
                  <a:pt x="5233016" y="3141138"/>
                </a:cubicBezTo>
                <a:cubicBezTo>
                  <a:pt x="5237360" y="3145176"/>
                  <a:pt x="5242960" y="3147195"/>
                  <a:pt x="5249818" y="3147195"/>
                </a:cubicBezTo>
                <a:cubicBezTo>
                  <a:pt x="5256524" y="3147195"/>
                  <a:pt x="5262049" y="3145176"/>
                  <a:pt x="5266392" y="3141138"/>
                </a:cubicBezTo>
                <a:cubicBezTo>
                  <a:pt x="5270735" y="3137099"/>
                  <a:pt x="5272907" y="3132108"/>
                  <a:pt x="5272907" y="3126165"/>
                </a:cubicBezTo>
                <a:cubicBezTo>
                  <a:pt x="5272907" y="3120069"/>
                  <a:pt x="5270735" y="3115001"/>
                  <a:pt x="5266392" y="3110963"/>
                </a:cubicBezTo>
                <a:cubicBezTo>
                  <a:pt x="5262049" y="3106924"/>
                  <a:pt x="5256524" y="3104905"/>
                  <a:pt x="5249818" y="3104905"/>
                </a:cubicBezTo>
                <a:close/>
                <a:moveTo>
                  <a:pt x="4964068" y="3104905"/>
                </a:moveTo>
                <a:cubicBezTo>
                  <a:pt x="4957210" y="3104905"/>
                  <a:pt x="4951610" y="3106924"/>
                  <a:pt x="4947267" y="3110963"/>
                </a:cubicBezTo>
                <a:cubicBezTo>
                  <a:pt x="4942923" y="3115001"/>
                  <a:pt x="4940751" y="3120069"/>
                  <a:pt x="4940751" y="3126165"/>
                </a:cubicBezTo>
                <a:cubicBezTo>
                  <a:pt x="4940751" y="3132108"/>
                  <a:pt x="4942923" y="3137099"/>
                  <a:pt x="4947267" y="3141138"/>
                </a:cubicBezTo>
                <a:cubicBezTo>
                  <a:pt x="4951610" y="3145176"/>
                  <a:pt x="4957210" y="3147195"/>
                  <a:pt x="4964068" y="3147195"/>
                </a:cubicBezTo>
                <a:cubicBezTo>
                  <a:pt x="4970774" y="3147195"/>
                  <a:pt x="4976299" y="3145176"/>
                  <a:pt x="4980642" y="3141138"/>
                </a:cubicBezTo>
                <a:cubicBezTo>
                  <a:pt x="4984985" y="3137099"/>
                  <a:pt x="4987156" y="3132108"/>
                  <a:pt x="4987156" y="3126165"/>
                </a:cubicBezTo>
                <a:cubicBezTo>
                  <a:pt x="4987156" y="3120069"/>
                  <a:pt x="4984985" y="3115001"/>
                  <a:pt x="4980642" y="3110963"/>
                </a:cubicBezTo>
                <a:cubicBezTo>
                  <a:pt x="4976299" y="3106924"/>
                  <a:pt x="4970774" y="3104905"/>
                  <a:pt x="4964068" y="3104905"/>
                </a:cubicBezTo>
                <a:close/>
                <a:moveTo>
                  <a:pt x="3802018" y="3104905"/>
                </a:moveTo>
                <a:cubicBezTo>
                  <a:pt x="3795161" y="3104905"/>
                  <a:pt x="3789559" y="3106924"/>
                  <a:pt x="3785216" y="3110963"/>
                </a:cubicBezTo>
                <a:cubicBezTo>
                  <a:pt x="3780872" y="3115001"/>
                  <a:pt x="3778702" y="3120069"/>
                  <a:pt x="3778702" y="3126165"/>
                </a:cubicBezTo>
                <a:cubicBezTo>
                  <a:pt x="3778702" y="3132108"/>
                  <a:pt x="3780872" y="3137099"/>
                  <a:pt x="3785216" y="3141138"/>
                </a:cubicBezTo>
                <a:cubicBezTo>
                  <a:pt x="3789559" y="3145176"/>
                  <a:pt x="3795161" y="3147195"/>
                  <a:pt x="3802018" y="3147195"/>
                </a:cubicBezTo>
                <a:cubicBezTo>
                  <a:pt x="3808725" y="3147195"/>
                  <a:pt x="3814249" y="3145176"/>
                  <a:pt x="3818591" y="3141138"/>
                </a:cubicBezTo>
                <a:cubicBezTo>
                  <a:pt x="3822935" y="3137099"/>
                  <a:pt x="3825107" y="3132108"/>
                  <a:pt x="3825107" y="3126165"/>
                </a:cubicBezTo>
                <a:cubicBezTo>
                  <a:pt x="3825107" y="3120069"/>
                  <a:pt x="3822935" y="3115001"/>
                  <a:pt x="3818591" y="3110963"/>
                </a:cubicBezTo>
                <a:cubicBezTo>
                  <a:pt x="3814249" y="3106924"/>
                  <a:pt x="3808725" y="3104905"/>
                  <a:pt x="3802018" y="3104905"/>
                </a:cubicBezTo>
                <a:close/>
                <a:moveTo>
                  <a:pt x="3144796" y="3104905"/>
                </a:moveTo>
                <a:cubicBezTo>
                  <a:pt x="3137938" y="3104905"/>
                  <a:pt x="3132337" y="3106924"/>
                  <a:pt x="3127994" y="3110963"/>
                </a:cubicBezTo>
                <a:cubicBezTo>
                  <a:pt x="3123651" y="3115001"/>
                  <a:pt x="3121479" y="3120069"/>
                  <a:pt x="3121479" y="3126165"/>
                </a:cubicBezTo>
                <a:cubicBezTo>
                  <a:pt x="3121479" y="3132108"/>
                  <a:pt x="3123651" y="3137099"/>
                  <a:pt x="3127994" y="3141138"/>
                </a:cubicBezTo>
                <a:cubicBezTo>
                  <a:pt x="3132337" y="3145176"/>
                  <a:pt x="3137938" y="3147195"/>
                  <a:pt x="3144796" y="3147195"/>
                </a:cubicBezTo>
                <a:cubicBezTo>
                  <a:pt x="3151502" y="3147195"/>
                  <a:pt x="3157026" y="3145176"/>
                  <a:pt x="3161370" y="3141138"/>
                </a:cubicBezTo>
                <a:cubicBezTo>
                  <a:pt x="3165713" y="3137099"/>
                  <a:pt x="3167885" y="3132108"/>
                  <a:pt x="3167885" y="3126165"/>
                </a:cubicBezTo>
                <a:cubicBezTo>
                  <a:pt x="3167885" y="3120069"/>
                  <a:pt x="3165713" y="3115001"/>
                  <a:pt x="3161370" y="3110963"/>
                </a:cubicBezTo>
                <a:cubicBezTo>
                  <a:pt x="3157026" y="3106924"/>
                  <a:pt x="3151502" y="3104905"/>
                  <a:pt x="3144796" y="3104905"/>
                </a:cubicBezTo>
                <a:close/>
                <a:moveTo>
                  <a:pt x="2144672" y="3104905"/>
                </a:moveTo>
                <a:cubicBezTo>
                  <a:pt x="2137813" y="3104905"/>
                  <a:pt x="2132213" y="3106924"/>
                  <a:pt x="2127869" y="3110963"/>
                </a:cubicBezTo>
                <a:cubicBezTo>
                  <a:pt x="2123526" y="3115001"/>
                  <a:pt x="2121354" y="3120069"/>
                  <a:pt x="2121354" y="3126165"/>
                </a:cubicBezTo>
                <a:cubicBezTo>
                  <a:pt x="2121354" y="3132108"/>
                  <a:pt x="2123526" y="3137099"/>
                  <a:pt x="2127869" y="3141138"/>
                </a:cubicBezTo>
                <a:cubicBezTo>
                  <a:pt x="2132213" y="3145176"/>
                  <a:pt x="2137813" y="3147195"/>
                  <a:pt x="2144672" y="3147195"/>
                </a:cubicBezTo>
                <a:cubicBezTo>
                  <a:pt x="2151377" y="3147195"/>
                  <a:pt x="2156902" y="3145176"/>
                  <a:pt x="2161244" y="3141138"/>
                </a:cubicBezTo>
                <a:cubicBezTo>
                  <a:pt x="2165588" y="3137099"/>
                  <a:pt x="2167760" y="3132108"/>
                  <a:pt x="2167760" y="3126165"/>
                </a:cubicBezTo>
                <a:cubicBezTo>
                  <a:pt x="2167760" y="3120069"/>
                  <a:pt x="2165588" y="3115001"/>
                  <a:pt x="2161244" y="3110963"/>
                </a:cubicBezTo>
                <a:cubicBezTo>
                  <a:pt x="2156902" y="3106924"/>
                  <a:pt x="2151377" y="3104905"/>
                  <a:pt x="2144672" y="3104905"/>
                </a:cubicBezTo>
                <a:close/>
                <a:moveTo>
                  <a:pt x="1792246" y="3104905"/>
                </a:moveTo>
                <a:cubicBezTo>
                  <a:pt x="1785389" y="3104905"/>
                  <a:pt x="1779788" y="3106924"/>
                  <a:pt x="1775444" y="3110963"/>
                </a:cubicBezTo>
                <a:cubicBezTo>
                  <a:pt x="1771102" y="3115001"/>
                  <a:pt x="1768929" y="3120069"/>
                  <a:pt x="1768929" y="3126165"/>
                </a:cubicBezTo>
                <a:cubicBezTo>
                  <a:pt x="1768929" y="3132108"/>
                  <a:pt x="1771102" y="3137099"/>
                  <a:pt x="1775444" y="3141138"/>
                </a:cubicBezTo>
                <a:cubicBezTo>
                  <a:pt x="1779788" y="3145176"/>
                  <a:pt x="1785389" y="3147195"/>
                  <a:pt x="1792246" y="3147195"/>
                </a:cubicBezTo>
                <a:cubicBezTo>
                  <a:pt x="1798952" y="3147195"/>
                  <a:pt x="1804477" y="3145176"/>
                  <a:pt x="1808820" y="3141138"/>
                </a:cubicBezTo>
                <a:cubicBezTo>
                  <a:pt x="1813163" y="3137099"/>
                  <a:pt x="1815335" y="3132108"/>
                  <a:pt x="1815335" y="3126165"/>
                </a:cubicBezTo>
                <a:cubicBezTo>
                  <a:pt x="1815335" y="3120069"/>
                  <a:pt x="1813163" y="3115001"/>
                  <a:pt x="1808820" y="3110963"/>
                </a:cubicBezTo>
                <a:cubicBezTo>
                  <a:pt x="1804477" y="3106924"/>
                  <a:pt x="1798952" y="3104905"/>
                  <a:pt x="1792246" y="3104905"/>
                </a:cubicBezTo>
                <a:close/>
                <a:moveTo>
                  <a:pt x="2838625" y="2704398"/>
                </a:moveTo>
                <a:cubicBezTo>
                  <a:pt x="2831767" y="2704398"/>
                  <a:pt x="2826166" y="2706455"/>
                  <a:pt x="2821822" y="2710569"/>
                </a:cubicBezTo>
                <a:cubicBezTo>
                  <a:pt x="2817479" y="2714684"/>
                  <a:pt x="2815307" y="2719790"/>
                  <a:pt x="2815307" y="2725886"/>
                </a:cubicBezTo>
                <a:cubicBezTo>
                  <a:pt x="2815307" y="2731829"/>
                  <a:pt x="2817479" y="2736820"/>
                  <a:pt x="2821822" y="2740859"/>
                </a:cubicBezTo>
                <a:cubicBezTo>
                  <a:pt x="2826166" y="2744898"/>
                  <a:pt x="2831767" y="2746917"/>
                  <a:pt x="2838625" y="2746917"/>
                </a:cubicBezTo>
                <a:cubicBezTo>
                  <a:pt x="2845330" y="2746917"/>
                  <a:pt x="2850855" y="2744898"/>
                  <a:pt x="2855198" y="2740859"/>
                </a:cubicBezTo>
                <a:cubicBezTo>
                  <a:pt x="2859542" y="2736820"/>
                  <a:pt x="2861713" y="2731829"/>
                  <a:pt x="2861713" y="2725886"/>
                </a:cubicBezTo>
                <a:cubicBezTo>
                  <a:pt x="2861713" y="2719790"/>
                  <a:pt x="2859542" y="2714684"/>
                  <a:pt x="2855198" y="2710569"/>
                </a:cubicBezTo>
                <a:cubicBezTo>
                  <a:pt x="2850855" y="2706455"/>
                  <a:pt x="2845330" y="2704398"/>
                  <a:pt x="2838625" y="2704398"/>
                </a:cubicBezTo>
                <a:close/>
                <a:moveTo>
                  <a:pt x="2315588" y="2649762"/>
                </a:moveTo>
                <a:cubicBezTo>
                  <a:pt x="2323513" y="2649762"/>
                  <a:pt x="2330180" y="2652543"/>
                  <a:pt x="2335590" y="2658106"/>
                </a:cubicBezTo>
                <a:cubicBezTo>
                  <a:pt x="2341000" y="2663669"/>
                  <a:pt x="2343706" y="2671327"/>
                  <a:pt x="2343706" y="2681080"/>
                </a:cubicBezTo>
                <a:cubicBezTo>
                  <a:pt x="2343706" y="2690834"/>
                  <a:pt x="2340963" y="2698568"/>
                  <a:pt x="2335476" y="2704283"/>
                </a:cubicBezTo>
                <a:cubicBezTo>
                  <a:pt x="2329990" y="2709998"/>
                  <a:pt x="2323361" y="2712855"/>
                  <a:pt x="2315588" y="2712855"/>
                </a:cubicBezTo>
                <a:cubicBezTo>
                  <a:pt x="2307815" y="2712855"/>
                  <a:pt x="2301224" y="2710036"/>
                  <a:pt x="2295814" y="2704398"/>
                </a:cubicBezTo>
                <a:cubicBezTo>
                  <a:pt x="2290404" y="2698759"/>
                  <a:pt x="2287699" y="2691062"/>
                  <a:pt x="2287699" y="2681309"/>
                </a:cubicBezTo>
                <a:cubicBezTo>
                  <a:pt x="2287699" y="2671555"/>
                  <a:pt x="2290404" y="2663859"/>
                  <a:pt x="2295814" y="2658220"/>
                </a:cubicBezTo>
                <a:cubicBezTo>
                  <a:pt x="2301224" y="2652581"/>
                  <a:pt x="2307815" y="2649762"/>
                  <a:pt x="2315588" y="2649762"/>
                </a:cubicBezTo>
                <a:close/>
                <a:moveTo>
                  <a:pt x="1270504" y="2649762"/>
                </a:moveTo>
                <a:cubicBezTo>
                  <a:pt x="1278277" y="2649762"/>
                  <a:pt x="1284868" y="2652581"/>
                  <a:pt x="1290279" y="2658220"/>
                </a:cubicBezTo>
                <a:cubicBezTo>
                  <a:pt x="1295689" y="2663859"/>
                  <a:pt x="1298394" y="2671555"/>
                  <a:pt x="1298394" y="2681309"/>
                </a:cubicBezTo>
                <a:cubicBezTo>
                  <a:pt x="1298394" y="2691062"/>
                  <a:pt x="1295689" y="2698759"/>
                  <a:pt x="1290279" y="2704398"/>
                </a:cubicBezTo>
                <a:cubicBezTo>
                  <a:pt x="1284868" y="2710036"/>
                  <a:pt x="1278277" y="2712855"/>
                  <a:pt x="1270504" y="2712855"/>
                </a:cubicBezTo>
                <a:cubicBezTo>
                  <a:pt x="1262732" y="2712855"/>
                  <a:pt x="1256141" y="2709998"/>
                  <a:pt x="1250731" y="2704283"/>
                </a:cubicBezTo>
                <a:cubicBezTo>
                  <a:pt x="1245320" y="2698568"/>
                  <a:pt x="1242615" y="2690834"/>
                  <a:pt x="1242615" y="2681080"/>
                </a:cubicBezTo>
                <a:cubicBezTo>
                  <a:pt x="1242615" y="2671327"/>
                  <a:pt x="1245320" y="2663669"/>
                  <a:pt x="1250731" y="2658106"/>
                </a:cubicBezTo>
                <a:cubicBezTo>
                  <a:pt x="1256141" y="2652543"/>
                  <a:pt x="1262732" y="2649762"/>
                  <a:pt x="1270504" y="2649762"/>
                </a:cubicBezTo>
                <a:close/>
                <a:moveTo>
                  <a:pt x="2457472" y="2647019"/>
                </a:moveTo>
                <a:cubicBezTo>
                  <a:pt x="2464330" y="2647019"/>
                  <a:pt x="2470045" y="2649000"/>
                  <a:pt x="2474617" y="2652962"/>
                </a:cubicBezTo>
                <a:cubicBezTo>
                  <a:pt x="2479190" y="2656925"/>
                  <a:pt x="2481475" y="2662259"/>
                  <a:pt x="2481475" y="2668964"/>
                </a:cubicBezTo>
                <a:lnTo>
                  <a:pt x="2432555" y="2668964"/>
                </a:lnTo>
                <a:cubicBezTo>
                  <a:pt x="2433621" y="2661954"/>
                  <a:pt x="2436403" y="2656544"/>
                  <a:pt x="2440899" y="2652734"/>
                </a:cubicBezTo>
                <a:cubicBezTo>
                  <a:pt x="2445394" y="2648924"/>
                  <a:pt x="2450918" y="2647019"/>
                  <a:pt x="2457472" y="2647019"/>
                </a:cubicBezTo>
                <a:close/>
                <a:moveTo>
                  <a:pt x="1924073" y="2647019"/>
                </a:moveTo>
                <a:cubicBezTo>
                  <a:pt x="1930931" y="2647019"/>
                  <a:pt x="1936646" y="2649000"/>
                  <a:pt x="1941218" y="2652962"/>
                </a:cubicBezTo>
                <a:cubicBezTo>
                  <a:pt x="1945790" y="2656925"/>
                  <a:pt x="1948075" y="2662259"/>
                  <a:pt x="1948075" y="2668964"/>
                </a:cubicBezTo>
                <a:lnTo>
                  <a:pt x="1899155" y="2668964"/>
                </a:lnTo>
                <a:cubicBezTo>
                  <a:pt x="1900223" y="2661954"/>
                  <a:pt x="1903003" y="2656544"/>
                  <a:pt x="1907499" y="2652734"/>
                </a:cubicBezTo>
                <a:cubicBezTo>
                  <a:pt x="1911994" y="2648924"/>
                  <a:pt x="1917519" y="2647019"/>
                  <a:pt x="1924073" y="2647019"/>
                </a:cubicBezTo>
                <a:close/>
                <a:moveTo>
                  <a:pt x="1123972" y="2647019"/>
                </a:moveTo>
                <a:cubicBezTo>
                  <a:pt x="1130830" y="2647019"/>
                  <a:pt x="1136545" y="2649000"/>
                  <a:pt x="1141117" y="2652962"/>
                </a:cubicBezTo>
                <a:cubicBezTo>
                  <a:pt x="1145689" y="2656925"/>
                  <a:pt x="1147975" y="2662259"/>
                  <a:pt x="1147975" y="2668964"/>
                </a:cubicBezTo>
                <a:lnTo>
                  <a:pt x="1099055" y="2668964"/>
                </a:lnTo>
                <a:cubicBezTo>
                  <a:pt x="1100121" y="2661954"/>
                  <a:pt x="1102903" y="2656544"/>
                  <a:pt x="1107399" y="2652734"/>
                </a:cubicBezTo>
                <a:cubicBezTo>
                  <a:pt x="1111895" y="2648924"/>
                  <a:pt x="1117419" y="2647019"/>
                  <a:pt x="1123972" y="2647019"/>
                </a:cubicBezTo>
                <a:close/>
                <a:moveTo>
                  <a:pt x="2623207" y="2616158"/>
                </a:moveTo>
                <a:cubicBezTo>
                  <a:pt x="2614826" y="2616158"/>
                  <a:pt x="2607205" y="2618177"/>
                  <a:pt x="2600348" y="2622216"/>
                </a:cubicBezTo>
                <a:cubicBezTo>
                  <a:pt x="2593489" y="2626255"/>
                  <a:pt x="2587774" y="2631779"/>
                  <a:pt x="2583202" y="2638789"/>
                </a:cubicBezTo>
                <a:lnTo>
                  <a:pt x="2583202" y="2617529"/>
                </a:lnTo>
                <a:lnTo>
                  <a:pt x="2544111" y="2617529"/>
                </a:lnTo>
                <a:lnTo>
                  <a:pt x="2544111" y="2745088"/>
                </a:lnTo>
                <a:lnTo>
                  <a:pt x="2583202" y="2745088"/>
                </a:lnTo>
                <a:lnTo>
                  <a:pt x="2583202" y="2685881"/>
                </a:lnTo>
                <a:cubicBezTo>
                  <a:pt x="2583202" y="2675365"/>
                  <a:pt x="2585640" y="2668012"/>
                  <a:pt x="2590517" y="2663821"/>
                </a:cubicBezTo>
                <a:cubicBezTo>
                  <a:pt x="2595394" y="2659630"/>
                  <a:pt x="2602709" y="2657535"/>
                  <a:pt x="2612463" y="2657535"/>
                </a:cubicBezTo>
                <a:lnTo>
                  <a:pt x="2623207" y="2657535"/>
                </a:lnTo>
                <a:close/>
                <a:moveTo>
                  <a:pt x="2087064" y="2616158"/>
                </a:moveTo>
                <a:cubicBezTo>
                  <a:pt x="2078987" y="2616158"/>
                  <a:pt x="2071748" y="2617720"/>
                  <a:pt x="2065347" y="2620844"/>
                </a:cubicBezTo>
                <a:cubicBezTo>
                  <a:pt x="2058947" y="2623969"/>
                  <a:pt x="2053765" y="2628197"/>
                  <a:pt x="2049803" y="2633531"/>
                </a:cubicBezTo>
                <a:lnTo>
                  <a:pt x="2049803" y="2617529"/>
                </a:lnTo>
                <a:lnTo>
                  <a:pt x="2010712" y="2617529"/>
                </a:lnTo>
                <a:lnTo>
                  <a:pt x="2010712" y="2745088"/>
                </a:lnTo>
                <a:lnTo>
                  <a:pt x="2049803" y="2745088"/>
                </a:lnTo>
                <a:lnTo>
                  <a:pt x="2049803" y="2675822"/>
                </a:lnTo>
                <a:cubicBezTo>
                  <a:pt x="2049803" y="2667593"/>
                  <a:pt x="2051974" y="2661230"/>
                  <a:pt x="2056317" y="2656734"/>
                </a:cubicBezTo>
                <a:cubicBezTo>
                  <a:pt x="2060661" y="2652238"/>
                  <a:pt x="2066643" y="2649991"/>
                  <a:pt x="2074262" y="2649991"/>
                </a:cubicBezTo>
                <a:cubicBezTo>
                  <a:pt x="2081883" y="2649991"/>
                  <a:pt x="2087864" y="2652238"/>
                  <a:pt x="2092208" y="2656734"/>
                </a:cubicBezTo>
                <a:cubicBezTo>
                  <a:pt x="2096551" y="2661230"/>
                  <a:pt x="2098722" y="2667593"/>
                  <a:pt x="2098722" y="2675822"/>
                </a:cubicBezTo>
                <a:lnTo>
                  <a:pt x="2098722" y="2745088"/>
                </a:lnTo>
                <a:lnTo>
                  <a:pt x="2137585" y="2745088"/>
                </a:lnTo>
                <a:lnTo>
                  <a:pt x="2137585" y="2675822"/>
                </a:lnTo>
                <a:cubicBezTo>
                  <a:pt x="2137585" y="2667593"/>
                  <a:pt x="2139756" y="2661230"/>
                  <a:pt x="2144100" y="2656734"/>
                </a:cubicBezTo>
                <a:cubicBezTo>
                  <a:pt x="2148443" y="2652238"/>
                  <a:pt x="2154425" y="2649991"/>
                  <a:pt x="2162045" y="2649991"/>
                </a:cubicBezTo>
                <a:cubicBezTo>
                  <a:pt x="2169665" y="2649991"/>
                  <a:pt x="2175647" y="2652238"/>
                  <a:pt x="2179990" y="2656734"/>
                </a:cubicBezTo>
                <a:cubicBezTo>
                  <a:pt x="2184333" y="2661230"/>
                  <a:pt x="2186505" y="2667593"/>
                  <a:pt x="2186505" y="2675822"/>
                </a:cubicBezTo>
                <a:lnTo>
                  <a:pt x="2186505" y="2745088"/>
                </a:lnTo>
                <a:lnTo>
                  <a:pt x="2225366" y="2745088"/>
                </a:lnTo>
                <a:lnTo>
                  <a:pt x="2225366" y="2670565"/>
                </a:lnTo>
                <a:cubicBezTo>
                  <a:pt x="2225366" y="2653496"/>
                  <a:pt x="2220681" y="2640161"/>
                  <a:pt x="2211309" y="2630560"/>
                </a:cubicBezTo>
                <a:cubicBezTo>
                  <a:pt x="2201936" y="2620958"/>
                  <a:pt x="2189325" y="2616158"/>
                  <a:pt x="2173475" y="2616158"/>
                </a:cubicBezTo>
                <a:cubicBezTo>
                  <a:pt x="2164484" y="2616158"/>
                  <a:pt x="2156178" y="2618368"/>
                  <a:pt x="2148558" y="2622787"/>
                </a:cubicBezTo>
                <a:cubicBezTo>
                  <a:pt x="2140937" y="2627207"/>
                  <a:pt x="2134918" y="2632922"/>
                  <a:pt x="2130498" y="2639932"/>
                </a:cubicBezTo>
                <a:cubicBezTo>
                  <a:pt x="2126231" y="2632312"/>
                  <a:pt x="2120326" y="2626445"/>
                  <a:pt x="2112782" y="2622330"/>
                </a:cubicBezTo>
                <a:cubicBezTo>
                  <a:pt x="2105237" y="2618215"/>
                  <a:pt x="2096666" y="2616158"/>
                  <a:pt x="2087064" y="2616158"/>
                </a:cubicBezTo>
                <a:close/>
                <a:moveTo>
                  <a:pt x="1439365" y="2616158"/>
                </a:moveTo>
                <a:cubicBezTo>
                  <a:pt x="1431288" y="2616158"/>
                  <a:pt x="1424049" y="2617720"/>
                  <a:pt x="1417648" y="2620844"/>
                </a:cubicBezTo>
                <a:cubicBezTo>
                  <a:pt x="1411247" y="2623969"/>
                  <a:pt x="1406064" y="2628197"/>
                  <a:pt x="1402102" y="2633531"/>
                </a:cubicBezTo>
                <a:lnTo>
                  <a:pt x="1402102" y="2617529"/>
                </a:lnTo>
                <a:lnTo>
                  <a:pt x="1363012" y="2617529"/>
                </a:lnTo>
                <a:lnTo>
                  <a:pt x="1363012" y="2745088"/>
                </a:lnTo>
                <a:lnTo>
                  <a:pt x="1402102" y="2745088"/>
                </a:lnTo>
                <a:lnTo>
                  <a:pt x="1402102" y="2675822"/>
                </a:lnTo>
                <a:cubicBezTo>
                  <a:pt x="1402102" y="2667593"/>
                  <a:pt x="1404274" y="2661230"/>
                  <a:pt x="1408617" y="2656734"/>
                </a:cubicBezTo>
                <a:cubicBezTo>
                  <a:pt x="1412961" y="2652238"/>
                  <a:pt x="1418943" y="2649991"/>
                  <a:pt x="1426563" y="2649991"/>
                </a:cubicBezTo>
                <a:cubicBezTo>
                  <a:pt x="1434183" y="2649991"/>
                  <a:pt x="1440165" y="2652238"/>
                  <a:pt x="1444508" y="2656734"/>
                </a:cubicBezTo>
                <a:cubicBezTo>
                  <a:pt x="1448852" y="2661230"/>
                  <a:pt x="1451023" y="2667593"/>
                  <a:pt x="1451023" y="2675822"/>
                </a:cubicBezTo>
                <a:lnTo>
                  <a:pt x="1451023" y="2745088"/>
                </a:lnTo>
                <a:lnTo>
                  <a:pt x="1489885" y="2745088"/>
                </a:lnTo>
                <a:lnTo>
                  <a:pt x="1489885" y="2675822"/>
                </a:lnTo>
                <a:cubicBezTo>
                  <a:pt x="1489885" y="2667593"/>
                  <a:pt x="1492057" y="2661230"/>
                  <a:pt x="1496400" y="2656734"/>
                </a:cubicBezTo>
                <a:cubicBezTo>
                  <a:pt x="1500744" y="2652238"/>
                  <a:pt x="1506725" y="2649991"/>
                  <a:pt x="1514346" y="2649991"/>
                </a:cubicBezTo>
                <a:cubicBezTo>
                  <a:pt x="1521966" y="2649991"/>
                  <a:pt x="1527947" y="2652238"/>
                  <a:pt x="1532290" y="2656734"/>
                </a:cubicBezTo>
                <a:cubicBezTo>
                  <a:pt x="1536634" y="2661230"/>
                  <a:pt x="1538805" y="2667593"/>
                  <a:pt x="1538805" y="2675822"/>
                </a:cubicBezTo>
                <a:lnTo>
                  <a:pt x="1538805" y="2745088"/>
                </a:lnTo>
                <a:lnTo>
                  <a:pt x="1577667" y="2745088"/>
                </a:lnTo>
                <a:lnTo>
                  <a:pt x="1577667" y="2670565"/>
                </a:lnTo>
                <a:cubicBezTo>
                  <a:pt x="1577667" y="2653496"/>
                  <a:pt x="1572981" y="2640161"/>
                  <a:pt x="1563609" y="2630560"/>
                </a:cubicBezTo>
                <a:cubicBezTo>
                  <a:pt x="1554236" y="2620958"/>
                  <a:pt x="1541625" y="2616158"/>
                  <a:pt x="1525776" y="2616158"/>
                </a:cubicBezTo>
                <a:cubicBezTo>
                  <a:pt x="1516784" y="2616158"/>
                  <a:pt x="1508478" y="2618368"/>
                  <a:pt x="1500858" y="2622787"/>
                </a:cubicBezTo>
                <a:cubicBezTo>
                  <a:pt x="1493238" y="2627207"/>
                  <a:pt x="1487219" y="2632922"/>
                  <a:pt x="1482799" y="2639932"/>
                </a:cubicBezTo>
                <a:cubicBezTo>
                  <a:pt x="1478532" y="2632312"/>
                  <a:pt x="1472626" y="2626445"/>
                  <a:pt x="1465082" y="2622330"/>
                </a:cubicBezTo>
                <a:cubicBezTo>
                  <a:pt x="1457538" y="2618215"/>
                  <a:pt x="1448966" y="2616158"/>
                  <a:pt x="1439365" y="2616158"/>
                </a:cubicBezTo>
                <a:close/>
                <a:moveTo>
                  <a:pt x="2688510" y="2615701"/>
                </a:moveTo>
                <a:cubicBezTo>
                  <a:pt x="2677689" y="2615701"/>
                  <a:pt x="2668356" y="2617453"/>
                  <a:pt x="2660507" y="2620958"/>
                </a:cubicBezTo>
                <a:cubicBezTo>
                  <a:pt x="2652658" y="2624463"/>
                  <a:pt x="2646715" y="2629226"/>
                  <a:pt x="2642676" y="2635246"/>
                </a:cubicBezTo>
                <a:cubicBezTo>
                  <a:pt x="2638638" y="2641266"/>
                  <a:pt x="2636618" y="2647933"/>
                  <a:pt x="2636618" y="2655249"/>
                </a:cubicBezTo>
                <a:cubicBezTo>
                  <a:pt x="2636618" y="2663935"/>
                  <a:pt x="2638828" y="2670831"/>
                  <a:pt x="2643248" y="2675937"/>
                </a:cubicBezTo>
                <a:cubicBezTo>
                  <a:pt x="2647668" y="2681042"/>
                  <a:pt x="2652925" y="2684776"/>
                  <a:pt x="2659021" y="2687138"/>
                </a:cubicBezTo>
                <a:cubicBezTo>
                  <a:pt x="2665117" y="2689500"/>
                  <a:pt x="2672737" y="2691748"/>
                  <a:pt x="2681881" y="2693882"/>
                </a:cubicBezTo>
                <a:cubicBezTo>
                  <a:pt x="2690415" y="2696016"/>
                  <a:pt x="2696588" y="2697958"/>
                  <a:pt x="2700397" y="2699711"/>
                </a:cubicBezTo>
                <a:cubicBezTo>
                  <a:pt x="2704207" y="2701464"/>
                  <a:pt x="2706113" y="2704169"/>
                  <a:pt x="2706113" y="2707827"/>
                </a:cubicBezTo>
                <a:cubicBezTo>
                  <a:pt x="2706113" y="2710874"/>
                  <a:pt x="2704779" y="2713351"/>
                  <a:pt x="2702112" y="2715256"/>
                </a:cubicBezTo>
                <a:cubicBezTo>
                  <a:pt x="2699445" y="2717161"/>
                  <a:pt x="2695673" y="2718113"/>
                  <a:pt x="2690797" y="2718113"/>
                </a:cubicBezTo>
                <a:cubicBezTo>
                  <a:pt x="2685463" y="2718113"/>
                  <a:pt x="2680967" y="2716742"/>
                  <a:pt x="2677310" y="2713999"/>
                </a:cubicBezTo>
                <a:cubicBezTo>
                  <a:pt x="2673651" y="2711255"/>
                  <a:pt x="2671594" y="2707674"/>
                  <a:pt x="2671138" y="2703254"/>
                </a:cubicBezTo>
                <a:lnTo>
                  <a:pt x="2632503" y="2703254"/>
                </a:lnTo>
                <a:cubicBezTo>
                  <a:pt x="2633113" y="2711484"/>
                  <a:pt x="2635933" y="2718913"/>
                  <a:pt x="2640962" y="2725543"/>
                </a:cubicBezTo>
                <a:cubicBezTo>
                  <a:pt x="2645991" y="2732172"/>
                  <a:pt x="2652849" y="2737392"/>
                  <a:pt x="2661535" y="2741202"/>
                </a:cubicBezTo>
                <a:cubicBezTo>
                  <a:pt x="2670222" y="2745012"/>
                  <a:pt x="2680128" y="2746917"/>
                  <a:pt x="2691254" y="2746917"/>
                </a:cubicBezTo>
                <a:cubicBezTo>
                  <a:pt x="2701617" y="2746917"/>
                  <a:pt x="2710723" y="2745241"/>
                  <a:pt x="2718571" y="2741888"/>
                </a:cubicBezTo>
                <a:cubicBezTo>
                  <a:pt x="2726420" y="2738535"/>
                  <a:pt x="2732439" y="2733925"/>
                  <a:pt x="2736631" y="2728057"/>
                </a:cubicBezTo>
                <a:cubicBezTo>
                  <a:pt x="2740822" y="2722190"/>
                  <a:pt x="2742917" y="2715523"/>
                  <a:pt x="2742917" y="2708055"/>
                </a:cubicBezTo>
                <a:cubicBezTo>
                  <a:pt x="2742765" y="2699216"/>
                  <a:pt x="2740441" y="2692167"/>
                  <a:pt x="2735944" y="2686910"/>
                </a:cubicBezTo>
                <a:cubicBezTo>
                  <a:pt x="2731449" y="2681652"/>
                  <a:pt x="2726230" y="2677842"/>
                  <a:pt x="2720286" y="2675479"/>
                </a:cubicBezTo>
                <a:cubicBezTo>
                  <a:pt x="2714342" y="2673117"/>
                  <a:pt x="2706647" y="2670717"/>
                  <a:pt x="2697197" y="2668279"/>
                </a:cubicBezTo>
                <a:cubicBezTo>
                  <a:pt x="2688968" y="2666450"/>
                  <a:pt x="2682910" y="2664621"/>
                  <a:pt x="2679024" y="2662792"/>
                </a:cubicBezTo>
                <a:cubicBezTo>
                  <a:pt x="2675137" y="2660963"/>
                  <a:pt x="2673194" y="2658220"/>
                  <a:pt x="2673194" y="2654562"/>
                </a:cubicBezTo>
                <a:cubicBezTo>
                  <a:pt x="2673194" y="2651515"/>
                  <a:pt x="2674414" y="2649114"/>
                  <a:pt x="2676852" y="2647362"/>
                </a:cubicBezTo>
                <a:cubicBezTo>
                  <a:pt x="2679291" y="2645609"/>
                  <a:pt x="2682796" y="2644733"/>
                  <a:pt x="2687367" y="2644733"/>
                </a:cubicBezTo>
                <a:cubicBezTo>
                  <a:pt x="2692701" y="2644733"/>
                  <a:pt x="2697007" y="2646028"/>
                  <a:pt x="2700283" y="2648619"/>
                </a:cubicBezTo>
                <a:cubicBezTo>
                  <a:pt x="2703560" y="2651210"/>
                  <a:pt x="2705503" y="2654715"/>
                  <a:pt x="2706113" y="2659135"/>
                </a:cubicBezTo>
                <a:lnTo>
                  <a:pt x="2742232" y="2659135"/>
                </a:lnTo>
                <a:cubicBezTo>
                  <a:pt x="2740859" y="2646028"/>
                  <a:pt x="2735564" y="2635513"/>
                  <a:pt x="2726344" y="2627588"/>
                </a:cubicBezTo>
                <a:cubicBezTo>
                  <a:pt x="2717123" y="2619663"/>
                  <a:pt x="2704512" y="2615701"/>
                  <a:pt x="2688510" y="2615701"/>
                </a:cubicBezTo>
                <a:close/>
                <a:moveTo>
                  <a:pt x="2457930" y="2615701"/>
                </a:moveTo>
                <a:cubicBezTo>
                  <a:pt x="2445281" y="2615701"/>
                  <a:pt x="2434079" y="2618368"/>
                  <a:pt x="2424325" y="2623702"/>
                </a:cubicBezTo>
                <a:cubicBezTo>
                  <a:pt x="2414571" y="2629035"/>
                  <a:pt x="2406990" y="2636656"/>
                  <a:pt x="2401580" y="2646561"/>
                </a:cubicBezTo>
                <a:cubicBezTo>
                  <a:pt x="2396169" y="2656468"/>
                  <a:pt x="2393465" y="2668050"/>
                  <a:pt x="2393465" y="2681309"/>
                </a:cubicBezTo>
                <a:cubicBezTo>
                  <a:pt x="2393465" y="2694568"/>
                  <a:pt x="2396207" y="2706150"/>
                  <a:pt x="2401694" y="2716056"/>
                </a:cubicBezTo>
                <a:cubicBezTo>
                  <a:pt x="2407181" y="2725962"/>
                  <a:pt x="2414801" y="2733582"/>
                  <a:pt x="2424554" y="2738916"/>
                </a:cubicBezTo>
                <a:cubicBezTo>
                  <a:pt x="2434307" y="2744250"/>
                  <a:pt x="2445433" y="2746917"/>
                  <a:pt x="2457930" y="2746917"/>
                </a:cubicBezTo>
                <a:cubicBezTo>
                  <a:pt x="2468293" y="2746917"/>
                  <a:pt x="2477665" y="2745012"/>
                  <a:pt x="2486047" y="2741202"/>
                </a:cubicBezTo>
                <a:cubicBezTo>
                  <a:pt x="2494429" y="2737392"/>
                  <a:pt x="2501401" y="2732134"/>
                  <a:pt x="2506964" y="2725429"/>
                </a:cubicBezTo>
                <a:cubicBezTo>
                  <a:pt x="2512527" y="2718723"/>
                  <a:pt x="2516375" y="2711179"/>
                  <a:pt x="2518508" y="2702797"/>
                </a:cubicBezTo>
                <a:lnTo>
                  <a:pt x="2476903" y="2702797"/>
                </a:lnTo>
                <a:cubicBezTo>
                  <a:pt x="2473093" y="2711027"/>
                  <a:pt x="2466311" y="2715142"/>
                  <a:pt x="2456558" y="2715142"/>
                </a:cubicBezTo>
                <a:cubicBezTo>
                  <a:pt x="2450004" y="2715142"/>
                  <a:pt x="2444480" y="2713046"/>
                  <a:pt x="2439984" y="2708855"/>
                </a:cubicBezTo>
                <a:cubicBezTo>
                  <a:pt x="2435488" y="2704664"/>
                  <a:pt x="2432936" y="2698607"/>
                  <a:pt x="2432327" y="2690681"/>
                </a:cubicBezTo>
                <a:lnTo>
                  <a:pt x="2520794" y="2690681"/>
                </a:lnTo>
                <a:cubicBezTo>
                  <a:pt x="2521252" y="2686719"/>
                  <a:pt x="2521480" y="2682909"/>
                  <a:pt x="2521480" y="2679251"/>
                </a:cubicBezTo>
                <a:cubicBezTo>
                  <a:pt x="2521480" y="2666450"/>
                  <a:pt x="2518775" y="2655249"/>
                  <a:pt x="2513365" y="2645647"/>
                </a:cubicBezTo>
                <a:cubicBezTo>
                  <a:pt x="2507955" y="2636046"/>
                  <a:pt x="2500449" y="2628655"/>
                  <a:pt x="2490848" y="2623473"/>
                </a:cubicBezTo>
                <a:cubicBezTo>
                  <a:pt x="2481247" y="2618291"/>
                  <a:pt x="2470273" y="2615701"/>
                  <a:pt x="2457930" y="2615701"/>
                </a:cubicBezTo>
                <a:close/>
                <a:moveTo>
                  <a:pt x="1924530" y="2615701"/>
                </a:moveTo>
                <a:cubicBezTo>
                  <a:pt x="1911881" y="2615701"/>
                  <a:pt x="1900679" y="2618368"/>
                  <a:pt x="1890926" y="2623702"/>
                </a:cubicBezTo>
                <a:cubicBezTo>
                  <a:pt x="1881172" y="2629035"/>
                  <a:pt x="1873590" y="2636656"/>
                  <a:pt x="1868180" y="2646561"/>
                </a:cubicBezTo>
                <a:cubicBezTo>
                  <a:pt x="1862770" y="2656468"/>
                  <a:pt x="1860065" y="2668050"/>
                  <a:pt x="1860065" y="2681309"/>
                </a:cubicBezTo>
                <a:cubicBezTo>
                  <a:pt x="1860065" y="2694568"/>
                  <a:pt x="1862808" y="2706150"/>
                  <a:pt x="1868294" y="2716056"/>
                </a:cubicBezTo>
                <a:cubicBezTo>
                  <a:pt x="1873780" y="2725962"/>
                  <a:pt x="1881401" y="2733582"/>
                  <a:pt x="1891154" y="2738916"/>
                </a:cubicBezTo>
                <a:cubicBezTo>
                  <a:pt x="1900908" y="2744250"/>
                  <a:pt x="1912032" y="2746917"/>
                  <a:pt x="1924530" y="2746917"/>
                </a:cubicBezTo>
                <a:cubicBezTo>
                  <a:pt x="1934892" y="2746917"/>
                  <a:pt x="1944265" y="2745012"/>
                  <a:pt x="1952648" y="2741202"/>
                </a:cubicBezTo>
                <a:cubicBezTo>
                  <a:pt x="1961030" y="2737392"/>
                  <a:pt x="1968002" y="2732134"/>
                  <a:pt x="1973565" y="2725429"/>
                </a:cubicBezTo>
                <a:cubicBezTo>
                  <a:pt x="1979127" y="2718723"/>
                  <a:pt x="1982975" y="2711179"/>
                  <a:pt x="1985108" y="2702797"/>
                </a:cubicBezTo>
                <a:lnTo>
                  <a:pt x="1943504" y="2702797"/>
                </a:lnTo>
                <a:cubicBezTo>
                  <a:pt x="1939693" y="2711027"/>
                  <a:pt x="1932912" y="2715142"/>
                  <a:pt x="1923158" y="2715142"/>
                </a:cubicBezTo>
                <a:cubicBezTo>
                  <a:pt x="1916604" y="2715142"/>
                  <a:pt x="1911080" y="2713046"/>
                  <a:pt x="1906585" y="2708855"/>
                </a:cubicBezTo>
                <a:cubicBezTo>
                  <a:pt x="1902089" y="2704664"/>
                  <a:pt x="1899537" y="2698607"/>
                  <a:pt x="1898927" y="2690681"/>
                </a:cubicBezTo>
                <a:lnTo>
                  <a:pt x="1987395" y="2690681"/>
                </a:lnTo>
                <a:cubicBezTo>
                  <a:pt x="1987852" y="2686719"/>
                  <a:pt x="1988081" y="2682909"/>
                  <a:pt x="1988081" y="2679251"/>
                </a:cubicBezTo>
                <a:cubicBezTo>
                  <a:pt x="1988081" y="2666450"/>
                  <a:pt x="1985375" y="2655249"/>
                  <a:pt x="1979965" y="2645647"/>
                </a:cubicBezTo>
                <a:cubicBezTo>
                  <a:pt x="1974555" y="2636046"/>
                  <a:pt x="1967050" y="2628655"/>
                  <a:pt x="1957448" y="2623473"/>
                </a:cubicBezTo>
                <a:cubicBezTo>
                  <a:pt x="1947847" y="2618291"/>
                  <a:pt x="1936874" y="2615701"/>
                  <a:pt x="1924530" y="2615701"/>
                </a:cubicBezTo>
                <a:close/>
                <a:moveTo>
                  <a:pt x="1259075" y="2615701"/>
                </a:moveTo>
                <a:cubicBezTo>
                  <a:pt x="1248559" y="2615701"/>
                  <a:pt x="1239034" y="2618368"/>
                  <a:pt x="1230500" y="2623702"/>
                </a:cubicBezTo>
                <a:cubicBezTo>
                  <a:pt x="1221965" y="2629035"/>
                  <a:pt x="1215221" y="2636656"/>
                  <a:pt x="1210268" y="2646561"/>
                </a:cubicBezTo>
                <a:cubicBezTo>
                  <a:pt x="1205316" y="2656468"/>
                  <a:pt x="1202839" y="2667974"/>
                  <a:pt x="1202839" y="2681080"/>
                </a:cubicBezTo>
                <a:cubicBezTo>
                  <a:pt x="1202839" y="2694186"/>
                  <a:pt x="1205316" y="2705731"/>
                  <a:pt x="1210268" y="2715713"/>
                </a:cubicBezTo>
                <a:cubicBezTo>
                  <a:pt x="1215221" y="2725695"/>
                  <a:pt x="1221965" y="2733392"/>
                  <a:pt x="1230500" y="2738802"/>
                </a:cubicBezTo>
                <a:cubicBezTo>
                  <a:pt x="1239034" y="2744212"/>
                  <a:pt x="1248483" y="2746917"/>
                  <a:pt x="1258846" y="2746917"/>
                </a:cubicBezTo>
                <a:cubicBezTo>
                  <a:pt x="1267838" y="2746917"/>
                  <a:pt x="1275724" y="2745088"/>
                  <a:pt x="1282506" y="2741430"/>
                </a:cubicBezTo>
                <a:cubicBezTo>
                  <a:pt x="1289288" y="2737773"/>
                  <a:pt x="1294583" y="2732972"/>
                  <a:pt x="1298394" y="2727029"/>
                </a:cubicBezTo>
                <a:lnTo>
                  <a:pt x="1298394" y="2745088"/>
                </a:lnTo>
                <a:lnTo>
                  <a:pt x="1337485" y="2745088"/>
                </a:lnTo>
                <a:lnTo>
                  <a:pt x="1337485" y="2617529"/>
                </a:lnTo>
                <a:lnTo>
                  <a:pt x="1298394" y="2617529"/>
                </a:lnTo>
                <a:lnTo>
                  <a:pt x="1298394" y="2635589"/>
                </a:lnTo>
                <a:cubicBezTo>
                  <a:pt x="1294737" y="2629645"/>
                  <a:pt x="1289517" y="2624845"/>
                  <a:pt x="1282735" y="2621187"/>
                </a:cubicBezTo>
                <a:cubicBezTo>
                  <a:pt x="1275954" y="2617529"/>
                  <a:pt x="1268066" y="2615701"/>
                  <a:pt x="1259075" y="2615701"/>
                </a:cubicBezTo>
                <a:close/>
                <a:moveTo>
                  <a:pt x="1124429" y="2615701"/>
                </a:moveTo>
                <a:cubicBezTo>
                  <a:pt x="1111779" y="2615701"/>
                  <a:pt x="1100579" y="2618368"/>
                  <a:pt x="1090825" y="2623702"/>
                </a:cubicBezTo>
                <a:cubicBezTo>
                  <a:pt x="1081071" y="2629035"/>
                  <a:pt x="1073489" y="2636656"/>
                  <a:pt x="1068079" y="2646561"/>
                </a:cubicBezTo>
                <a:cubicBezTo>
                  <a:pt x="1062669" y="2656468"/>
                  <a:pt x="1059964" y="2668050"/>
                  <a:pt x="1059964" y="2681309"/>
                </a:cubicBezTo>
                <a:cubicBezTo>
                  <a:pt x="1059964" y="2694568"/>
                  <a:pt x="1062707" y="2706150"/>
                  <a:pt x="1068193" y="2716056"/>
                </a:cubicBezTo>
                <a:cubicBezTo>
                  <a:pt x="1073680" y="2725962"/>
                  <a:pt x="1081300" y="2733582"/>
                  <a:pt x="1091053" y="2738916"/>
                </a:cubicBezTo>
                <a:cubicBezTo>
                  <a:pt x="1100806" y="2744250"/>
                  <a:pt x="1111933" y="2746917"/>
                  <a:pt x="1124429" y="2746917"/>
                </a:cubicBezTo>
                <a:cubicBezTo>
                  <a:pt x="1134792" y="2746917"/>
                  <a:pt x="1144165" y="2745012"/>
                  <a:pt x="1152547" y="2741202"/>
                </a:cubicBezTo>
                <a:cubicBezTo>
                  <a:pt x="1160929" y="2737392"/>
                  <a:pt x="1167901" y="2732134"/>
                  <a:pt x="1173464" y="2725429"/>
                </a:cubicBezTo>
                <a:cubicBezTo>
                  <a:pt x="1179026" y="2718723"/>
                  <a:pt x="1182875" y="2711179"/>
                  <a:pt x="1185008" y="2702797"/>
                </a:cubicBezTo>
                <a:lnTo>
                  <a:pt x="1143403" y="2702797"/>
                </a:lnTo>
                <a:cubicBezTo>
                  <a:pt x="1139593" y="2711027"/>
                  <a:pt x="1132811" y="2715142"/>
                  <a:pt x="1123058" y="2715142"/>
                </a:cubicBezTo>
                <a:cubicBezTo>
                  <a:pt x="1116505" y="2715142"/>
                  <a:pt x="1110980" y="2713046"/>
                  <a:pt x="1106484" y="2708855"/>
                </a:cubicBezTo>
                <a:cubicBezTo>
                  <a:pt x="1101988" y="2704664"/>
                  <a:pt x="1099435" y="2698607"/>
                  <a:pt x="1098825" y="2690681"/>
                </a:cubicBezTo>
                <a:lnTo>
                  <a:pt x="1187294" y="2690681"/>
                </a:lnTo>
                <a:cubicBezTo>
                  <a:pt x="1187752" y="2686719"/>
                  <a:pt x="1187980" y="2682909"/>
                  <a:pt x="1187980" y="2679251"/>
                </a:cubicBezTo>
                <a:cubicBezTo>
                  <a:pt x="1187980" y="2666450"/>
                  <a:pt x="1185275" y="2655249"/>
                  <a:pt x="1179864" y="2645647"/>
                </a:cubicBezTo>
                <a:cubicBezTo>
                  <a:pt x="1174454" y="2636046"/>
                  <a:pt x="1166948" y="2628655"/>
                  <a:pt x="1157348" y="2623473"/>
                </a:cubicBezTo>
                <a:cubicBezTo>
                  <a:pt x="1147747" y="2618291"/>
                  <a:pt x="1136774" y="2615701"/>
                  <a:pt x="1124429" y="2615701"/>
                </a:cubicBezTo>
                <a:close/>
                <a:moveTo>
                  <a:pt x="2838625" y="2611357"/>
                </a:moveTo>
                <a:cubicBezTo>
                  <a:pt x="2831767" y="2611357"/>
                  <a:pt x="2826166" y="2613415"/>
                  <a:pt x="2821822" y="2617529"/>
                </a:cubicBezTo>
                <a:cubicBezTo>
                  <a:pt x="2817479" y="2621644"/>
                  <a:pt x="2815307" y="2626750"/>
                  <a:pt x="2815307" y="2632845"/>
                </a:cubicBezTo>
                <a:cubicBezTo>
                  <a:pt x="2815307" y="2638789"/>
                  <a:pt x="2817479" y="2643780"/>
                  <a:pt x="2821822" y="2647819"/>
                </a:cubicBezTo>
                <a:cubicBezTo>
                  <a:pt x="2826166" y="2651858"/>
                  <a:pt x="2831767" y="2653877"/>
                  <a:pt x="2838625" y="2653877"/>
                </a:cubicBezTo>
                <a:cubicBezTo>
                  <a:pt x="2845330" y="2653877"/>
                  <a:pt x="2850855" y="2651858"/>
                  <a:pt x="2855198" y="2647819"/>
                </a:cubicBezTo>
                <a:cubicBezTo>
                  <a:pt x="2859542" y="2643780"/>
                  <a:pt x="2861713" y="2638789"/>
                  <a:pt x="2861713" y="2632845"/>
                </a:cubicBezTo>
                <a:cubicBezTo>
                  <a:pt x="2861713" y="2626750"/>
                  <a:pt x="2859542" y="2621644"/>
                  <a:pt x="2855198" y="2617529"/>
                </a:cubicBezTo>
                <a:cubicBezTo>
                  <a:pt x="2850855" y="2613415"/>
                  <a:pt x="2845330" y="2611357"/>
                  <a:pt x="2838625" y="2611357"/>
                </a:cubicBezTo>
                <a:close/>
                <a:moveTo>
                  <a:pt x="1658287" y="2584611"/>
                </a:moveTo>
                <a:lnTo>
                  <a:pt x="1658287" y="2745088"/>
                </a:lnTo>
                <a:lnTo>
                  <a:pt x="1697378" y="2745088"/>
                </a:lnTo>
                <a:lnTo>
                  <a:pt x="1697378" y="2648619"/>
                </a:lnTo>
                <a:lnTo>
                  <a:pt x="1733497" y="2745088"/>
                </a:lnTo>
                <a:lnTo>
                  <a:pt x="1765043" y="2745088"/>
                </a:lnTo>
                <a:lnTo>
                  <a:pt x="1800933" y="2648848"/>
                </a:lnTo>
                <a:lnTo>
                  <a:pt x="1800933" y="2745088"/>
                </a:lnTo>
                <a:lnTo>
                  <a:pt x="1840024" y="2745088"/>
                </a:lnTo>
                <a:lnTo>
                  <a:pt x="1840024" y="2584611"/>
                </a:lnTo>
                <a:lnTo>
                  <a:pt x="1794075" y="2584611"/>
                </a:lnTo>
                <a:lnTo>
                  <a:pt x="1749498" y="2695710"/>
                </a:lnTo>
                <a:lnTo>
                  <a:pt x="1704465" y="2584611"/>
                </a:lnTo>
                <a:close/>
                <a:moveTo>
                  <a:pt x="925699" y="2584611"/>
                </a:moveTo>
                <a:lnTo>
                  <a:pt x="925699" y="2615929"/>
                </a:lnTo>
                <a:lnTo>
                  <a:pt x="968219" y="2615929"/>
                </a:lnTo>
                <a:lnTo>
                  <a:pt x="968219" y="2745088"/>
                </a:lnTo>
                <a:lnTo>
                  <a:pt x="1007309" y="2745088"/>
                </a:lnTo>
                <a:lnTo>
                  <a:pt x="1007309" y="2615929"/>
                </a:lnTo>
                <a:lnTo>
                  <a:pt x="1049829" y="2615929"/>
                </a:lnTo>
                <a:lnTo>
                  <a:pt x="1049829" y="2584611"/>
                </a:lnTo>
                <a:close/>
                <a:moveTo>
                  <a:pt x="2248837" y="2575924"/>
                </a:moveTo>
                <a:lnTo>
                  <a:pt x="2248837" y="2745088"/>
                </a:lnTo>
                <a:lnTo>
                  <a:pt x="2287927" y="2745088"/>
                </a:lnTo>
                <a:lnTo>
                  <a:pt x="2287927" y="2727257"/>
                </a:lnTo>
                <a:cubicBezTo>
                  <a:pt x="2291737" y="2733201"/>
                  <a:pt x="2296995" y="2737963"/>
                  <a:pt x="2303701" y="2741545"/>
                </a:cubicBezTo>
                <a:cubicBezTo>
                  <a:pt x="2310407" y="2745126"/>
                  <a:pt x="2318255" y="2746917"/>
                  <a:pt x="2327246" y="2746917"/>
                </a:cubicBezTo>
                <a:cubicBezTo>
                  <a:pt x="2337762" y="2746917"/>
                  <a:pt x="2347287" y="2744212"/>
                  <a:pt x="2355821" y="2738802"/>
                </a:cubicBezTo>
                <a:cubicBezTo>
                  <a:pt x="2364356" y="2733392"/>
                  <a:pt x="2371099" y="2725695"/>
                  <a:pt x="2376053" y="2715713"/>
                </a:cubicBezTo>
                <a:cubicBezTo>
                  <a:pt x="2381005" y="2705731"/>
                  <a:pt x="2383481" y="2694186"/>
                  <a:pt x="2383481" y="2681080"/>
                </a:cubicBezTo>
                <a:cubicBezTo>
                  <a:pt x="2383481" y="2667974"/>
                  <a:pt x="2381005" y="2656468"/>
                  <a:pt x="2376053" y="2646561"/>
                </a:cubicBezTo>
                <a:cubicBezTo>
                  <a:pt x="2371099" y="2636656"/>
                  <a:pt x="2364356" y="2629035"/>
                  <a:pt x="2355821" y="2623702"/>
                </a:cubicBezTo>
                <a:cubicBezTo>
                  <a:pt x="2347287" y="2618368"/>
                  <a:pt x="2337762" y="2615701"/>
                  <a:pt x="2327246" y="2615701"/>
                </a:cubicBezTo>
                <a:cubicBezTo>
                  <a:pt x="2318407" y="2615701"/>
                  <a:pt x="2310559" y="2617529"/>
                  <a:pt x="2303701" y="2621187"/>
                </a:cubicBezTo>
                <a:cubicBezTo>
                  <a:pt x="2296843" y="2624845"/>
                  <a:pt x="2291585" y="2629645"/>
                  <a:pt x="2287927" y="2635589"/>
                </a:cubicBezTo>
                <a:lnTo>
                  <a:pt x="2287927" y="2575924"/>
                </a:lnTo>
                <a:close/>
                <a:moveTo>
                  <a:pt x="8667921" y="2151948"/>
                </a:moveTo>
                <a:cubicBezTo>
                  <a:pt x="8661063" y="2151948"/>
                  <a:pt x="8655462" y="2154005"/>
                  <a:pt x="8651118" y="2158120"/>
                </a:cubicBezTo>
                <a:cubicBezTo>
                  <a:pt x="8646776" y="2162234"/>
                  <a:pt x="8644604" y="2167340"/>
                  <a:pt x="8644604" y="2173436"/>
                </a:cubicBezTo>
                <a:cubicBezTo>
                  <a:pt x="8644604" y="2179379"/>
                  <a:pt x="8646776" y="2184371"/>
                  <a:pt x="8651118" y="2188409"/>
                </a:cubicBezTo>
                <a:cubicBezTo>
                  <a:pt x="8655462" y="2192448"/>
                  <a:pt x="8661063" y="2194467"/>
                  <a:pt x="8667921" y="2194467"/>
                </a:cubicBezTo>
                <a:cubicBezTo>
                  <a:pt x="8674626" y="2194467"/>
                  <a:pt x="8680151" y="2192448"/>
                  <a:pt x="8684494" y="2188409"/>
                </a:cubicBezTo>
                <a:cubicBezTo>
                  <a:pt x="8688838" y="2184371"/>
                  <a:pt x="8691010" y="2179379"/>
                  <a:pt x="8691010" y="2173436"/>
                </a:cubicBezTo>
                <a:cubicBezTo>
                  <a:pt x="8691010" y="2167340"/>
                  <a:pt x="8688838" y="2162234"/>
                  <a:pt x="8684494" y="2158120"/>
                </a:cubicBezTo>
                <a:cubicBezTo>
                  <a:pt x="8680151" y="2154005"/>
                  <a:pt x="8674626" y="2151948"/>
                  <a:pt x="8667921" y="2151948"/>
                </a:cubicBezTo>
                <a:close/>
                <a:moveTo>
                  <a:pt x="8401221" y="2151948"/>
                </a:moveTo>
                <a:cubicBezTo>
                  <a:pt x="8394363" y="2151948"/>
                  <a:pt x="8388762" y="2154005"/>
                  <a:pt x="8384420" y="2158120"/>
                </a:cubicBezTo>
                <a:cubicBezTo>
                  <a:pt x="8380076" y="2162234"/>
                  <a:pt x="8377904" y="2167340"/>
                  <a:pt x="8377904" y="2173436"/>
                </a:cubicBezTo>
                <a:cubicBezTo>
                  <a:pt x="8377904" y="2179379"/>
                  <a:pt x="8380076" y="2184371"/>
                  <a:pt x="8384420" y="2188409"/>
                </a:cubicBezTo>
                <a:cubicBezTo>
                  <a:pt x="8388762" y="2192448"/>
                  <a:pt x="8394363" y="2194467"/>
                  <a:pt x="8401221" y="2194467"/>
                </a:cubicBezTo>
                <a:cubicBezTo>
                  <a:pt x="8407926" y="2194467"/>
                  <a:pt x="8413450" y="2192448"/>
                  <a:pt x="8417794" y="2188409"/>
                </a:cubicBezTo>
                <a:cubicBezTo>
                  <a:pt x="8422138" y="2184371"/>
                  <a:pt x="8424310" y="2179379"/>
                  <a:pt x="8424310" y="2173436"/>
                </a:cubicBezTo>
                <a:cubicBezTo>
                  <a:pt x="8424310" y="2167340"/>
                  <a:pt x="8422138" y="2162234"/>
                  <a:pt x="8417794" y="2158120"/>
                </a:cubicBezTo>
                <a:cubicBezTo>
                  <a:pt x="8413450" y="2154005"/>
                  <a:pt x="8407926" y="2151948"/>
                  <a:pt x="8401221" y="2151948"/>
                </a:cubicBezTo>
                <a:close/>
                <a:moveTo>
                  <a:pt x="5972347" y="2151948"/>
                </a:moveTo>
                <a:cubicBezTo>
                  <a:pt x="5965488" y="2151948"/>
                  <a:pt x="5959888" y="2154005"/>
                  <a:pt x="5955545" y="2158120"/>
                </a:cubicBezTo>
                <a:cubicBezTo>
                  <a:pt x="5951201" y="2162234"/>
                  <a:pt x="5949030" y="2167340"/>
                  <a:pt x="5949030" y="2173436"/>
                </a:cubicBezTo>
                <a:cubicBezTo>
                  <a:pt x="5949030" y="2179379"/>
                  <a:pt x="5951201" y="2184371"/>
                  <a:pt x="5955545" y="2188409"/>
                </a:cubicBezTo>
                <a:cubicBezTo>
                  <a:pt x="5959888" y="2192448"/>
                  <a:pt x="5965488" y="2194467"/>
                  <a:pt x="5972347" y="2194467"/>
                </a:cubicBezTo>
                <a:cubicBezTo>
                  <a:pt x="5979052" y="2194467"/>
                  <a:pt x="5984576" y="2192448"/>
                  <a:pt x="5988920" y="2188409"/>
                </a:cubicBezTo>
                <a:cubicBezTo>
                  <a:pt x="5993264" y="2184371"/>
                  <a:pt x="5995436" y="2179379"/>
                  <a:pt x="5995436" y="2173436"/>
                </a:cubicBezTo>
                <a:cubicBezTo>
                  <a:pt x="5995436" y="2167340"/>
                  <a:pt x="5993264" y="2162234"/>
                  <a:pt x="5988920" y="2158120"/>
                </a:cubicBezTo>
                <a:cubicBezTo>
                  <a:pt x="5984576" y="2154005"/>
                  <a:pt x="5979052" y="2151948"/>
                  <a:pt x="5972347" y="2151948"/>
                </a:cubicBezTo>
                <a:close/>
                <a:moveTo>
                  <a:pt x="4276897" y="2151948"/>
                </a:moveTo>
                <a:cubicBezTo>
                  <a:pt x="4270039" y="2151948"/>
                  <a:pt x="4264438" y="2154005"/>
                  <a:pt x="4260095" y="2158120"/>
                </a:cubicBezTo>
                <a:cubicBezTo>
                  <a:pt x="4255751" y="2162234"/>
                  <a:pt x="4253579" y="2167340"/>
                  <a:pt x="4253579" y="2173436"/>
                </a:cubicBezTo>
                <a:cubicBezTo>
                  <a:pt x="4253579" y="2179379"/>
                  <a:pt x="4255751" y="2184371"/>
                  <a:pt x="4260095" y="2188409"/>
                </a:cubicBezTo>
                <a:cubicBezTo>
                  <a:pt x="4264438" y="2192448"/>
                  <a:pt x="4270039" y="2194467"/>
                  <a:pt x="4276897" y="2194467"/>
                </a:cubicBezTo>
                <a:cubicBezTo>
                  <a:pt x="4283602" y="2194467"/>
                  <a:pt x="4289128" y="2192448"/>
                  <a:pt x="4293470" y="2188409"/>
                </a:cubicBezTo>
                <a:cubicBezTo>
                  <a:pt x="4297814" y="2184371"/>
                  <a:pt x="4299986" y="2179379"/>
                  <a:pt x="4299986" y="2173436"/>
                </a:cubicBezTo>
                <a:cubicBezTo>
                  <a:pt x="4299986" y="2167340"/>
                  <a:pt x="4297814" y="2162234"/>
                  <a:pt x="4293470" y="2158120"/>
                </a:cubicBezTo>
                <a:cubicBezTo>
                  <a:pt x="4289128" y="2154005"/>
                  <a:pt x="4283602" y="2151948"/>
                  <a:pt x="4276897" y="2151948"/>
                </a:cubicBezTo>
                <a:close/>
                <a:moveTo>
                  <a:pt x="1705150" y="2151948"/>
                </a:moveTo>
                <a:cubicBezTo>
                  <a:pt x="1698293" y="2151948"/>
                  <a:pt x="1692692" y="2154005"/>
                  <a:pt x="1688348" y="2158120"/>
                </a:cubicBezTo>
                <a:cubicBezTo>
                  <a:pt x="1684005" y="2162234"/>
                  <a:pt x="1681833" y="2167340"/>
                  <a:pt x="1681833" y="2173436"/>
                </a:cubicBezTo>
                <a:cubicBezTo>
                  <a:pt x="1681833" y="2179379"/>
                  <a:pt x="1684005" y="2184371"/>
                  <a:pt x="1688348" y="2188409"/>
                </a:cubicBezTo>
                <a:cubicBezTo>
                  <a:pt x="1692692" y="2192448"/>
                  <a:pt x="1698293" y="2194467"/>
                  <a:pt x="1705150" y="2194467"/>
                </a:cubicBezTo>
                <a:cubicBezTo>
                  <a:pt x="1711857" y="2194467"/>
                  <a:pt x="1717380" y="2192448"/>
                  <a:pt x="1721724" y="2188409"/>
                </a:cubicBezTo>
                <a:cubicBezTo>
                  <a:pt x="1726067" y="2184371"/>
                  <a:pt x="1728239" y="2179379"/>
                  <a:pt x="1728239" y="2173436"/>
                </a:cubicBezTo>
                <a:cubicBezTo>
                  <a:pt x="1728239" y="2167340"/>
                  <a:pt x="1726067" y="2162234"/>
                  <a:pt x="1721724" y="2158120"/>
                </a:cubicBezTo>
                <a:cubicBezTo>
                  <a:pt x="1717380" y="2154005"/>
                  <a:pt x="1711857" y="2151948"/>
                  <a:pt x="1705150" y="2151948"/>
                </a:cubicBezTo>
                <a:close/>
                <a:moveTo>
                  <a:pt x="8536324" y="2125658"/>
                </a:moveTo>
                <a:lnTo>
                  <a:pt x="8564670" y="2125658"/>
                </a:lnTo>
                <a:cubicBezTo>
                  <a:pt x="8571223" y="2125658"/>
                  <a:pt x="8576367" y="2127259"/>
                  <a:pt x="8580100" y="2130459"/>
                </a:cubicBezTo>
                <a:cubicBezTo>
                  <a:pt x="8583834" y="2133659"/>
                  <a:pt x="8585700" y="2138079"/>
                  <a:pt x="8585700" y="2143718"/>
                </a:cubicBezTo>
                <a:cubicBezTo>
                  <a:pt x="8585700" y="2149357"/>
                  <a:pt x="8583910" y="2153662"/>
                  <a:pt x="8580329" y="2156634"/>
                </a:cubicBezTo>
                <a:cubicBezTo>
                  <a:pt x="8576748" y="2159605"/>
                  <a:pt x="8571680" y="2161091"/>
                  <a:pt x="8565127" y="2161091"/>
                </a:cubicBezTo>
                <a:lnTo>
                  <a:pt x="8536324" y="2161091"/>
                </a:lnTo>
                <a:close/>
                <a:moveTo>
                  <a:pt x="3444644" y="2120172"/>
                </a:moveTo>
                <a:cubicBezTo>
                  <a:pt x="3449672" y="2120172"/>
                  <a:pt x="3453635" y="2121810"/>
                  <a:pt x="3456531" y="2125087"/>
                </a:cubicBezTo>
                <a:cubicBezTo>
                  <a:pt x="3459427" y="2128364"/>
                  <a:pt x="3460874" y="2132593"/>
                  <a:pt x="3460874" y="2137774"/>
                </a:cubicBezTo>
                <a:cubicBezTo>
                  <a:pt x="3460874" y="2142803"/>
                  <a:pt x="3459769" y="2147490"/>
                  <a:pt x="3457560" y="2151833"/>
                </a:cubicBezTo>
                <a:cubicBezTo>
                  <a:pt x="3455349" y="2156176"/>
                  <a:pt x="3452377" y="2159644"/>
                  <a:pt x="3448644" y="2162234"/>
                </a:cubicBezTo>
                <a:cubicBezTo>
                  <a:pt x="3444910" y="2164825"/>
                  <a:pt x="3440910" y="2166121"/>
                  <a:pt x="3436642" y="2166121"/>
                </a:cubicBezTo>
                <a:cubicBezTo>
                  <a:pt x="3431613" y="2166121"/>
                  <a:pt x="3427803" y="2164597"/>
                  <a:pt x="3425213" y="2161549"/>
                </a:cubicBezTo>
                <a:cubicBezTo>
                  <a:pt x="3422622" y="2158501"/>
                  <a:pt x="3421327" y="2154462"/>
                  <a:pt x="3421327" y="2149433"/>
                </a:cubicBezTo>
                <a:cubicBezTo>
                  <a:pt x="3421327" y="2141508"/>
                  <a:pt x="3423536" y="2134650"/>
                  <a:pt x="3427956" y="2128859"/>
                </a:cubicBezTo>
                <a:cubicBezTo>
                  <a:pt x="3432375" y="2123068"/>
                  <a:pt x="3437938" y="2120172"/>
                  <a:pt x="3444644" y="2120172"/>
                </a:cubicBezTo>
                <a:close/>
                <a:moveTo>
                  <a:pt x="7404601" y="2097312"/>
                </a:moveTo>
                <a:cubicBezTo>
                  <a:pt x="7412374" y="2097312"/>
                  <a:pt x="7418965" y="2100131"/>
                  <a:pt x="7424375" y="2105770"/>
                </a:cubicBezTo>
                <a:cubicBezTo>
                  <a:pt x="7429786" y="2111409"/>
                  <a:pt x="7432490" y="2119105"/>
                  <a:pt x="7432490" y="2128859"/>
                </a:cubicBezTo>
                <a:cubicBezTo>
                  <a:pt x="7432490" y="2138613"/>
                  <a:pt x="7429786" y="2146309"/>
                  <a:pt x="7424375" y="2151948"/>
                </a:cubicBezTo>
                <a:cubicBezTo>
                  <a:pt x="7418965" y="2157586"/>
                  <a:pt x="7412374" y="2160406"/>
                  <a:pt x="7404601" y="2160406"/>
                </a:cubicBezTo>
                <a:cubicBezTo>
                  <a:pt x="7396829" y="2160406"/>
                  <a:pt x="7390238" y="2157548"/>
                  <a:pt x="7384828" y="2151833"/>
                </a:cubicBezTo>
                <a:cubicBezTo>
                  <a:pt x="7379417" y="2146118"/>
                  <a:pt x="7376712" y="2138384"/>
                  <a:pt x="7376712" y="2128630"/>
                </a:cubicBezTo>
                <a:cubicBezTo>
                  <a:pt x="7376712" y="2118877"/>
                  <a:pt x="7379417" y="2111219"/>
                  <a:pt x="7384828" y="2105656"/>
                </a:cubicBezTo>
                <a:cubicBezTo>
                  <a:pt x="7390238" y="2100093"/>
                  <a:pt x="7396829" y="2097312"/>
                  <a:pt x="7404601" y="2097312"/>
                </a:cubicBezTo>
                <a:close/>
                <a:moveTo>
                  <a:pt x="7259059" y="2097312"/>
                </a:moveTo>
                <a:cubicBezTo>
                  <a:pt x="7266984" y="2097312"/>
                  <a:pt x="7273652" y="2100093"/>
                  <a:pt x="7279062" y="2105656"/>
                </a:cubicBezTo>
                <a:cubicBezTo>
                  <a:pt x="7284472" y="2111219"/>
                  <a:pt x="7287177" y="2118877"/>
                  <a:pt x="7287177" y="2128630"/>
                </a:cubicBezTo>
                <a:cubicBezTo>
                  <a:pt x="7287177" y="2138384"/>
                  <a:pt x="7284434" y="2146118"/>
                  <a:pt x="7278947" y="2151833"/>
                </a:cubicBezTo>
                <a:cubicBezTo>
                  <a:pt x="7273461" y="2157548"/>
                  <a:pt x="7266832" y="2160406"/>
                  <a:pt x="7259059" y="2160406"/>
                </a:cubicBezTo>
                <a:cubicBezTo>
                  <a:pt x="7251287" y="2160406"/>
                  <a:pt x="7244695" y="2157586"/>
                  <a:pt x="7239285" y="2151948"/>
                </a:cubicBezTo>
                <a:cubicBezTo>
                  <a:pt x="7233875" y="2146309"/>
                  <a:pt x="7231170" y="2138613"/>
                  <a:pt x="7231170" y="2128859"/>
                </a:cubicBezTo>
                <a:cubicBezTo>
                  <a:pt x="7231170" y="2119105"/>
                  <a:pt x="7233875" y="2111409"/>
                  <a:pt x="7239285" y="2105770"/>
                </a:cubicBezTo>
                <a:cubicBezTo>
                  <a:pt x="7244695" y="2100131"/>
                  <a:pt x="7251287" y="2097312"/>
                  <a:pt x="7259059" y="2097312"/>
                </a:cubicBezTo>
                <a:close/>
                <a:moveTo>
                  <a:pt x="5709151" y="2097312"/>
                </a:moveTo>
                <a:cubicBezTo>
                  <a:pt x="5716924" y="2097312"/>
                  <a:pt x="5723516" y="2100131"/>
                  <a:pt x="5728925" y="2105770"/>
                </a:cubicBezTo>
                <a:cubicBezTo>
                  <a:pt x="5734335" y="2111409"/>
                  <a:pt x="5737041" y="2119105"/>
                  <a:pt x="5737041" y="2128859"/>
                </a:cubicBezTo>
                <a:cubicBezTo>
                  <a:pt x="5737041" y="2138613"/>
                  <a:pt x="5734335" y="2146309"/>
                  <a:pt x="5728925" y="2151948"/>
                </a:cubicBezTo>
                <a:cubicBezTo>
                  <a:pt x="5723516" y="2157586"/>
                  <a:pt x="5716924" y="2160406"/>
                  <a:pt x="5709151" y="2160406"/>
                </a:cubicBezTo>
                <a:cubicBezTo>
                  <a:pt x="5701380" y="2160406"/>
                  <a:pt x="5694788" y="2157548"/>
                  <a:pt x="5689378" y="2151833"/>
                </a:cubicBezTo>
                <a:cubicBezTo>
                  <a:pt x="5683969" y="2146118"/>
                  <a:pt x="5681262" y="2138384"/>
                  <a:pt x="5681262" y="2128630"/>
                </a:cubicBezTo>
                <a:cubicBezTo>
                  <a:pt x="5681262" y="2118877"/>
                  <a:pt x="5683969" y="2111219"/>
                  <a:pt x="5689378" y="2105656"/>
                </a:cubicBezTo>
                <a:cubicBezTo>
                  <a:pt x="5694788" y="2100093"/>
                  <a:pt x="5701380" y="2097312"/>
                  <a:pt x="5709151" y="2097312"/>
                </a:cubicBezTo>
                <a:close/>
                <a:moveTo>
                  <a:pt x="4032752" y="2097312"/>
                </a:moveTo>
                <a:cubicBezTo>
                  <a:pt x="4040525" y="2097312"/>
                  <a:pt x="4047115" y="2100131"/>
                  <a:pt x="4052526" y="2105770"/>
                </a:cubicBezTo>
                <a:cubicBezTo>
                  <a:pt x="4057937" y="2111409"/>
                  <a:pt x="4060641" y="2119105"/>
                  <a:pt x="4060641" y="2128859"/>
                </a:cubicBezTo>
                <a:cubicBezTo>
                  <a:pt x="4060641" y="2138613"/>
                  <a:pt x="4057937" y="2146309"/>
                  <a:pt x="4052526" y="2151948"/>
                </a:cubicBezTo>
                <a:cubicBezTo>
                  <a:pt x="4047115" y="2157586"/>
                  <a:pt x="4040525" y="2160406"/>
                  <a:pt x="4032752" y="2160406"/>
                </a:cubicBezTo>
                <a:cubicBezTo>
                  <a:pt x="4024979" y="2160406"/>
                  <a:pt x="4018388" y="2157548"/>
                  <a:pt x="4012978" y="2151833"/>
                </a:cubicBezTo>
                <a:cubicBezTo>
                  <a:pt x="4007567" y="2146118"/>
                  <a:pt x="4004863" y="2138384"/>
                  <a:pt x="4004863" y="2128630"/>
                </a:cubicBezTo>
                <a:cubicBezTo>
                  <a:pt x="4004863" y="2118877"/>
                  <a:pt x="4007567" y="2111219"/>
                  <a:pt x="4012978" y="2105656"/>
                </a:cubicBezTo>
                <a:cubicBezTo>
                  <a:pt x="4018388" y="2100093"/>
                  <a:pt x="4024979" y="2097312"/>
                  <a:pt x="4032752" y="2097312"/>
                </a:cubicBezTo>
                <a:close/>
                <a:moveTo>
                  <a:pt x="3642227" y="2097312"/>
                </a:moveTo>
                <a:cubicBezTo>
                  <a:pt x="3649999" y="2097312"/>
                  <a:pt x="3656591" y="2100131"/>
                  <a:pt x="3662000" y="2105770"/>
                </a:cubicBezTo>
                <a:cubicBezTo>
                  <a:pt x="3667411" y="2111409"/>
                  <a:pt x="3670116" y="2119105"/>
                  <a:pt x="3670116" y="2128859"/>
                </a:cubicBezTo>
                <a:cubicBezTo>
                  <a:pt x="3670116" y="2138613"/>
                  <a:pt x="3667411" y="2146309"/>
                  <a:pt x="3662000" y="2151948"/>
                </a:cubicBezTo>
                <a:cubicBezTo>
                  <a:pt x="3656591" y="2157586"/>
                  <a:pt x="3649999" y="2160406"/>
                  <a:pt x="3642227" y="2160406"/>
                </a:cubicBezTo>
                <a:cubicBezTo>
                  <a:pt x="3634455" y="2160406"/>
                  <a:pt x="3627864" y="2157548"/>
                  <a:pt x="3622453" y="2151833"/>
                </a:cubicBezTo>
                <a:cubicBezTo>
                  <a:pt x="3617044" y="2146118"/>
                  <a:pt x="3614338" y="2138384"/>
                  <a:pt x="3614338" y="2128630"/>
                </a:cubicBezTo>
                <a:cubicBezTo>
                  <a:pt x="3614338" y="2118877"/>
                  <a:pt x="3617044" y="2111219"/>
                  <a:pt x="3622453" y="2105656"/>
                </a:cubicBezTo>
                <a:cubicBezTo>
                  <a:pt x="3627864" y="2100093"/>
                  <a:pt x="3634455" y="2097312"/>
                  <a:pt x="3642227" y="2097312"/>
                </a:cubicBezTo>
                <a:close/>
                <a:moveTo>
                  <a:pt x="2375405" y="2097312"/>
                </a:moveTo>
                <a:cubicBezTo>
                  <a:pt x="2383177" y="2097312"/>
                  <a:pt x="2389769" y="2100131"/>
                  <a:pt x="2395179" y="2105770"/>
                </a:cubicBezTo>
                <a:cubicBezTo>
                  <a:pt x="2400589" y="2111409"/>
                  <a:pt x="2403294" y="2119105"/>
                  <a:pt x="2403294" y="2128859"/>
                </a:cubicBezTo>
                <a:cubicBezTo>
                  <a:pt x="2403294" y="2138613"/>
                  <a:pt x="2400589" y="2146309"/>
                  <a:pt x="2395179" y="2151948"/>
                </a:cubicBezTo>
                <a:cubicBezTo>
                  <a:pt x="2389769" y="2157586"/>
                  <a:pt x="2383177" y="2160406"/>
                  <a:pt x="2375405" y="2160406"/>
                </a:cubicBezTo>
                <a:cubicBezTo>
                  <a:pt x="2367633" y="2160406"/>
                  <a:pt x="2361042" y="2157548"/>
                  <a:pt x="2355631" y="2151833"/>
                </a:cubicBezTo>
                <a:cubicBezTo>
                  <a:pt x="2350221" y="2146118"/>
                  <a:pt x="2347516" y="2138384"/>
                  <a:pt x="2347516" y="2128630"/>
                </a:cubicBezTo>
                <a:cubicBezTo>
                  <a:pt x="2347516" y="2118877"/>
                  <a:pt x="2350221" y="2111219"/>
                  <a:pt x="2355631" y="2105656"/>
                </a:cubicBezTo>
                <a:cubicBezTo>
                  <a:pt x="2361042" y="2100093"/>
                  <a:pt x="2367633" y="2097312"/>
                  <a:pt x="2375405" y="2097312"/>
                </a:cubicBezTo>
                <a:close/>
                <a:moveTo>
                  <a:pt x="1356230" y="2097312"/>
                </a:moveTo>
                <a:cubicBezTo>
                  <a:pt x="1364003" y="2097312"/>
                  <a:pt x="1370594" y="2100131"/>
                  <a:pt x="1376004" y="2105770"/>
                </a:cubicBezTo>
                <a:cubicBezTo>
                  <a:pt x="1381415" y="2111409"/>
                  <a:pt x="1384120" y="2119105"/>
                  <a:pt x="1384120" y="2128859"/>
                </a:cubicBezTo>
                <a:cubicBezTo>
                  <a:pt x="1384120" y="2138613"/>
                  <a:pt x="1381415" y="2146309"/>
                  <a:pt x="1376004" y="2151948"/>
                </a:cubicBezTo>
                <a:cubicBezTo>
                  <a:pt x="1370594" y="2157586"/>
                  <a:pt x="1364003" y="2160406"/>
                  <a:pt x="1356230" y="2160406"/>
                </a:cubicBezTo>
                <a:cubicBezTo>
                  <a:pt x="1348458" y="2160406"/>
                  <a:pt x="1341867" y="2157548"/>
                  <a:pt x="1336456" y="2151833"/>
                </a:cubicBezTo>
                <a:cubicBezTo>
                  <a:pt x="1331046" y="2146118"/>
                  <a:pt x="1328341" y="2138384"/>
                  <a:pt x="1328341" y="2128630"/>
                </a:cubicBezTo>
                <a:cubicBezTo>
                  <a:pt x="1328341" y="2118877"/>
                  <a:pt x="1331046" y="2111219"/>
                  <a:pt x="1336456" y="2105656"/>
                </a:cubicBezTo>
                <a:cubicBezTo>
                  <a:pt x="1341867" y="2100093"/>
                  <a:pt x="1348458" y="2097312"/>
                  <a:pt x="1356230" y="2097312"/>
                </a:cubicBezTo>
                <a:close/>
                <a:moveTo>
                  <a:pt x="4526680" y="2097084"/>
                </a:moveTo>
                <a:cubicBezTo>
                  <a:pt x="4534148" y="2097084"/>
                  <a:pt x="4540434" y="2099827"/>
                  <a:pt x="4545540" y="2105313"/>
                </a:cubicBezTo>
                <a:cubicBezTo>
                  <a:pt x="4550645" y="2110799"/>
                  <a:pt x="4553198" y="2118648"/>
                  <a:pt x="4553198" y="2128859"/>
                </a:cubicBezTo>
                <a:cubicBezTo>
                  <a:pt x="4553198" y="2139070"/>
                  <a:pt x="4550569" y="2146918"/>
                  <a:pt x="4545311" y="2152405"/>
                </a:cubicBezTo>
                <a:cubicBezTo>
                  <a:pt x="4540054" y="2157891"/>
                  <a:pt x="4533691" y="2160634"/>
                  <a:pt x="4526223" y="2160634"/>
                </a:cubicBezTo>
                <a:cubicBezTo>
                  <a:pt x="4518755" y="2160634"/>
                  <a:pt x="4512545" y="2157891"/>
                  <a:pt x="4507593" y="2152405"/>
                </a:cubicBezTo>
                <a:cubicBezTo>
                  <a:pt x="4502639" y="2146918"/>
                  <a:pt x="4500164" y="2139070"/>
                  <a:pt x="4500164" y="2128859"/>
                </a:cubicBezTo>
                <a:cubicBezTo>
                  <a:pt x="4500164" y="2118496"/>
                  <a:pt x="4502678" y="2110609"/>
                  <a:pt x="4507706" y="2105199"/>
                </a:cubicBezTo>
                <a:cubicBezTo>
                  <a:pt x="4512736" y="2099789"/>
                  <a:pt x="4519060" y="2097084"/>
                  <a:pt x="4526680" y="2097084"/>
                </a:cubicBezTo>
                <a:close/>
                <a:moveTo>
                  <a:pt x="8943994" y="2094569"/>
                </a:moveTo>
                <a:cubicBezTo>
                  <a:pt x="8950852" y="2094569"/>
                  <a:pt x="8956567" y="2096550"/>
                  <a:pt x="8961138" y="2100513"/>
                </a:cubicBezTo>
                <a:cubicBezTo>
                  <a:pt x="8965711" y="2104475"/>
                  <a:pt x="8967997" y="2109809"/>
                  <a:pt x="8967997" y="2116514"/>
                </a:cubicBezTo>
                <a:lnTo>
                  <a:pt x="8919076" y="2116514"/>
                </a:lnTo>
                <a:cubicBezTo>
                  <a:pt x="8920142" y="2109504"/>
                  <a:pt x="8922924" y="2104094"/>
                  <a:pt x="8927420" y="2100284"/>
                </a:cubicBezTo>
                <a:cubicBezTo>
                  <a:pt x="8931916" y="2096474"/>
                  <a:pt x="8937440" y="2094569"/>
                  <a:pt x="8943994" y="2094569"/>
                </a:cubicBezTo>
                <a:close/>
                <a:moveTo>
                  <a:pt x="7981969" y="2094569"/>
                </a:moveTo>
                <a:cubicBezTo>
                  <a:pt x="7988826" y="2094569"/>
                  <a:pt x="7994542" y="2096550"/>
                  <a:pt x="7999114" y="2100513"/>
                </a:cubicBezTo>
                <a:cubicBezTo>
                  <a:pt x="8003686" y="2104475"/>
                  <a:pt x="8005972" y="2109809"/>
                  <a:pt x="8005972" y="2116514"/>
                </a:cubicBezTo>
                <a:lnTo>
                  <a:pt x="7957051" y="2116514"/>
                </a:lnTo>
                <a:cubicBezTo>
                  <a:pt x="7958118" y="2109504"/>
                  <a:pt x="7960899" y="2104094"/>
                  <a:pt x="7965396" y="2100284"/>
                </a:cubicBezTo>
                <a:cubicBezTo>
                  <a:pt x="7969891" y="2096474"/>
                  <a:pt x="7975415" y="2094569"/>
                  <a:pt x="7981969" y="2094569"/>
                </a:cubicBezTo>
                <a:close/>
                <a:moveTo>
                  <a:pt x="7105669" y="2094569"/>
                </a:moveTo>
                <a:cubicBezTo>
                  <a:pt x="7112527" y="2094569"/>
                  <a:pt x="7118242" y="2096550"/>
                  <a:pt x="7122814" y="2100513"/>
                </a:cubicBezTo>
                <a:cubicBezTo>
                  <a:pt x="7127386" y="2104475"/>
                  <a:pt x="7129672" y="2109809"/>
                  <a:pt x="7129672" y="2116514"/>
                </a:cubicBezTo>
                <a:lnTo>
                  <a:pt x="7080751" y="2116514"/>
                </a:lnTo>
                <a:cubicBezTo>
                  <a:pt x="7081818" y="2109504"/>
                  <a:pt x="7084599" y="2104094"/>
                  <a:pt x="7089095" y="2100284"/>
                </a:cubicBezTo>
                <a:cubicBezTo>
                  <a:pt x="7093591" y="2096474"/>
                  <a:pt x="7099116" y="2094569"/>
                  <a:pt x="7105669" y="2094569"/>
                </a:cubicBezTo>
                <a:close/>
                <a:moveTo>
                  <a:pt x="5562619" y="2094569"/>
                </a:moveTo>
                <a:cubicBezTo>
                  <a:pt x="5569477" y="2094569"/>
                  <a:pt x="5575192" y="2096550"/>
                  <a:pt x="5579764" y="2100513"/>
                </a:cubicBezTo>
                <a:cubicBezTo>
                  <a:pt x="5584336" y="2104475"/>
                  <a:pt x="5586622" y="2109809"/>
                  <a:pt x="5586622" y="2116514"/>
                </a:cubicBezTo>
                <a:lnTo>
                  <a:pt x="5537702" y="2116514"/>
                </a:lnTo>
                <a:cubicBezTo>
                  <a:pt x="5538770" y="2109504"/>
                  <a:pt x="5541551" y="2104094"/>
                  <a:pt x="5546046" y="2100284"/>
                </a:cubicBezTo>
                <a:cubicBezTo>
                  <a:pt x="5550541" y="2096474"/>
                  <a:pt x="5556067" y="2094569"/>
                  <a:pt x="5562619" y="2094569"/>
                </a:cubicBezTo>
                <a:close/>
                <a:moveTo>
                  <a:pt x="6926599" y="2065537"/>
                </a:moveTo>
                <a:lnTo>
                  <a:pt x="6945116" y="2065537"/>
                </a:lnTo>
                <a:cubicBezTo>
                  <a:pt x="6959899" y="2065537"/>
                  <a:pt x="6971404" y="2069651"/>
                  <a:pt x="6979634" y="2077881"/>
                </a:cubicBezTo>
                <a:cubicBezTo>
                  <a:pt x="6987863" y="2086111"/>
                  <a:pt x="6991978" y="2097617"/>
                  <a:pt x="6991978" y="2112400"/>
                </a:cubicBezTo>
                <a:cubicBezTo>
                  <a:pt x="6991978" y="2127182"/>
                  <a:pt x="6987863" y="2138613"/>
                  <a:pt x="6979634" y="2146690"/>
                </a:cubicBezTo>
                <a:cubicBezTo>
                  <a:pt x="6971404" y="2154767"/>
                  <a:pt x="6959899" y="2158805"/>
                  <a:pt x="6945116" y="2158805"/>
                </a:cubicBezTo>
                <a:lnTo>
                  <a:pt x="6926599" y="2158805"/>
                </a:lnTo>
                <a:close/>
                <a:moveTo>
                  <a:pt x="4125259" y="2065079"/>
                </a:moveTo>
                <a:lnTo>
                  <a:pt x="4125259" y="2192638"/>
                </a:lnTo>
                <a:lnTo>
                  <a:pt x="4164349" y="2192638"/>
                </a:lnTo>
                <a:lnTo>
                  <a:pt x="4164349" y="2065079"/>
                </a:lnTo>
                <a:close/>
                <a:moveTo>
                  <a:pt x="2858438" y="2065079"/>
                </a:moveTo>
                <a:lnTo>
                  <a:pt x="2858438" y="2192638"/>
                </a:lnTo>
                <a:lnTo>
                  <a:pt x="2897528" y="2192638"/>
                </a:lnTo>
                <a:lnTo>
                  <a:pt x="2897528" y="2065079"/>
                </a:lnTo>
                <a:close/>
                <a:moveTo>
                  <a:pt x="1972612" y="2065079"/>
                </a:moveTo>
                <a:lnTo>
                  <a:pt x="1972612" y="2192638"/>
                </a:lnTo>
                <a:lnTo>
                  <a:pt x="2011703" y="2192638"/>
                </a:lnTo>
                <a:lnTo>
                  <a:pt x="2011703" y="2065079"/>
                </a:lnTo>
                <a:close/>
                <a:moveTo>
                  <a:pt x="1448738" y="2065079"/>
                </a:moveTo>
                <a:lnTo>
                  <a:pt x="1448738" y="2192638"/>
                </a:lnTo>
                <a:lnTo>
                  <a:pt x="1487828" y="2192638"/>
                </a:lnTo>
                <a:lnTo>
                  <a:pt x="1487828" y="2065079"/>
                </a:lnTo>
                <a:close/>
                <a:moveTo>
                  <a:pt x="8146332" y="2063708"/>
                </a:moveTo>
                <a:cubicBezTo>
                  <a:pt x="8137950" y="2063708"/>
                  <a:pt x="8130406" y="2065346"/>
                  <a:pt x="8123701" y="2068623"/>
                </a:cubicBezTo>
                <a:cubicBezTo>
                  <a:pt x="8116995" y="2071899"/>
                  <a:pt x="8111661" y="2076357"/>
                  <a:pt x="8107699" y="2081996"/>
                </a:cubicBezTo>
                <a:lnTo>
                  <a:pt x="8107699" y="2065079"/>
                </a:lnTo>
                <a:lnTo>
                  <a:pt x="8068608" y="2065079"/>
                </a:lnTo>
                <a:lnTo>
                  <a:pt x="8068608" y="2192638"/>
                </a:lnTo>
                <a:lnTo>
                  <a:pt x="8107699" y="2192638"/>
                </a:lnTo>
                <a:lnTo>
                  <a:pt x="8107699" y="2123372"/>
                </a:lnTo>
                <a:cubicBezTo>
                  <a:pt x="8107699" y="2114838"/>
                  <a:pt x="8109908" y="2108209"/>
                  <a:pt x="8114328" y="2103484"/>
                </a:cubicBezTo>
                <a:cubicBezTo>
                  <a:pt x="8118748" y="2098760"/>
                  <a:pt x="8124691" y="2096398"/>
                  <a:pt x="8132159" y="2096398"/>
                </a:cubicBezTo>
                <a:cubicBezTo>
                  <a:pt x="8139626" y="2096398"/>
                  <a:pt x="8145570" y="2098760"/>
                  <a:pt x="8149990" y="2103484"/>
                </a:cubicBezTo>
                <a:cubicBezTo>
                  <a:pt x="8154409" y="2108209"/>
                  <a:pt x="8156619" y="2114838"/>
                  <a:pt x="8156619" y="2123372"/>
                </a:cubicBezTo>
                <a:lnTo>
                  <a:pt x="8156619" y="2192638"/>
                </a:lnTo>
                <a:lnTo>
                  <a:pt x="8195482" y="2192638"/>
                </a:lnTo>
                <a:lnTo>
                  <a:pt x="8195482" y="2118115"/>
                </a:lnTo>
                <a:cubicBezTo>
                  <a:pt x="8195482" y="2101198"/>
                  <a:pt x="8191024" y="2087901"/>
                  <a:pt x="8182108" y="2078224"/>
                </a:cubicBezTo>
                <a:cubicBezTo>
                  <a:pt x="8173192" y="2068547"/>
                  <a:pt x="8161267" y="2063708"/>
                  <a:pt x="8146332" y="2063708"/>
                </a:cubicBezTo>
                <a:close/>
                <a:moveTo>
                  <a:pt x="7763960" y="2063708"/>
                </a:moveTo>
                <a:cubicBezTo>
                  <a:pt x="7755883" y="2063708"/>
                  <a:pt x="7748644" y="2065270"/>
                  <a:pt x="7742244" y="2068394"/>
                </a:cubicBezTo>
                <a:cubicBezTo>
                  <a:pt x="7735842" y="2071518"/>
                  <a:pt x="7730661" y="2075747"/>
                  <a:pt x="7726698" y="2081081"/>
                </a:cubicBezTo>
                <a:lnTo>
                  <a:pt x="7726698" y="2065079"/>
                </a:lnTo>
                <a:lnTo>
                  <a:pt x="7687608" y="2065079"/>
                </a:lnTo>
                <a:lnTo>
                  <a:pt x="7687608" y="2192638"/>
                </a:lnTo>
                <a:lnTo>
                  <a:pt x="7726698" y="2192638"/>
                </a:lnTo>
                <a:lnTo>
                  <a:pt x="7726698" y="2123372"/>
                </a:lnTo>
                <a:cubicBezTo>
                  <a:pt x="7726698" y="2115143"/>
                  <a:pt x="7728870" y="2108780"/>
                  <a:pt x="7733214" y="2104284"/>
                </a:cubicBezTo>
                <a:cubicBezTo>
                  <a:pt x="7737557" y="2099789"/>
                  <a:pt x="7743538" y="2097541"/>
                  <a:pt x="7751158" y="2097541"/>
                </a:cubicBezTo>
                <a:cubicBezTo>
                  <a:pt x="7758779" y="2097541"/>
                  <a:pt x="7764760" y="2099789"/>
                  <a:pt x="7769104" y="2104284"/>
                </a:cubicBezTo>
                <a:cubicBezTo>
                  <a:pt x="7773448" y="2108780"/>
                  <a:pt x="7775618" y="2115143"/>
                  <a:pt x="7775618" y="2123372"/>
                </a:cubicBezTo>
                <a:lnTo>
                  <a:pt x="7775618" y="2192638"/>
                </a:lnTo>
                <a:lnTo>
                  <a:pt x="7814481" y="2192638"/>
                </a:lnTo>
                <a:lnTo>
                  <a:pt x="7814481" y="2123372"/>
                </a:lnTo>
                <a:cubicBezTo>
                  <a:pt x="7814481" y="2115143"/>
                  <a:pt x="7816653" y="2108780"/>
                  <a:pt x="7820996" y="2104284"/>
                </a:cubicBezTo>
                <a:cubicBezTo>
                  <a:pt x="7825340" y="2099789"/>
                  <a:pt x="7831321" y="2097541"/>
                  <a:pt x="7838941" y="2097541"/>
                </a:cubicBezTo>
                <a:cubicBezTo>
                  <a:pt x="7846562" y="2097541"/>
                  <a:pt x="7852542" y="2099789"/>
                  <a:pt x="7856886" y="2104284"/>
                </a:cubicBezTo>
                <a:cubicBezTo>
                  <a:pt x="7861230" y="2108780"/>
                  <a:pt x="7863401" y="2115143"/>
                  <a:pt x="7863401" y="2123372"/>
                </a:cubicBezTo>
                <a:lnTo>
                  <a:pt x="7863401" y="2192638"/>
                </a:lnTo>
                <a:lnTo>
                  <a:pt x="7902263" y="2192638"/>
                </a:lnTo>
                <a:lnTo>
                  <a:pt x="7902263" y="2118115"/>
                </a:lnTo>
                <a:cubicBezTo>
                  <a:pt x="7902263" y="2101046"/>
                  <a:pt x="7897577" y="2087711"/>
                  <a:pt x="7888204" y="2078110"/>
                </a:cubicBezTo>
                <a:cubicBezTo>
                  <a:pt x="7878832" y="2068508"/>
                  <a:pt x="7866220" y="2063708"/>
                  <a:pt x="7850371" y="2063708"/>
                </a:cubicBezTo>
                <a:cubicBezTo>
                  <a:pt x="7841380" y="2063708"/>
                  <a:pt x="7833074" y="2065918"/>
                  <a:pt x="7825454" y="2070337"/>
                </a:cubicBezTo>
                <a:cubicBezTo>
                  <a:pt x="7817834" y="2074757"/>
                  <a:pt x="7811814" y="2080472"/>
                  <a:pt x="7807394" y="2087482"/>
                </a:cubicBezTo>
                <a:cubicBezTo>
                  <a:pt x="7803128" y="2079862"/>
                  <a:pt x="7797222" y="2073995"/>
                  <a:pt x="7789678" y="2069880"/>
                </a:cubicBezTo>
                <a:cubicBezTo>
                  <a:pt x="7782134" y="2065765"/>
                  <a:pt x="7773561" y="2063708"/>
                  <a:pt x="7763960" y="2063708"/>
                </a:cubicBezTo>
                <a:close/>
                <a:moveTo>
                  <a:pt x="7576204" y="2063708"/>
                </a:moveTo>
                <a:cubicBezTo>
                  <a:pt x="7567822" y="2063708"/>
                  <a:pt x="7560202" y="2065727"/>
                  <a:pt x="7553344" y="2069766"/>
                </a:cubicBezTo>
                <a:cubicBezTo>
                  <a:pt x="7546486" y="2073804"/>
                  <a:pt x="7540771" y="2079329"/>
                  <a:pt x="7536199" y="2086339"/>
                </a:cubicBezTo>
                <a:lnTo>
                  <a:pt x="7536199" y="2065079"/>
                </a:lnTo>
                <a:lnTo>
                  <a:pt x="7497109" y="2065079"/>
                </a:lnTo>
                <a:lnTo>
                  <a:pt x="7497109" y="2192638"/>
                </a:lnTo>
                <a:lnTo>
                  <a:pt x="7536199" y="2192638"/>
                </a:lnTo>
                <a:lnTo>
                  <a:pt x="7536199" y="2133431"/>
                </a:lnTo>
                <a:cubicBezTo>
                  <a:pt x="7536199" y="2122915"/>
                  <a:pt x="7538637" y="2115562"/>
                  <a:pt x="7543514" y="2111371"/>
                </a:cubicBezTo>
                <a:cubicBezTo>
                  <a:pt x="7548391" y="2107180"/>
                  <a:pt x="7555706" y="2105084"/>
                  <a:pt x="7565460" y="2105084"/>
                </a:cubicBezTo>
                <a:lnTo>
                  <a:pt x="7576204" y="2105084"/>
                </a:lnTo>
                <a:close/>
                <a:moveTo>
                  <a:pt x="5880754" y="2063708"/>
                </a:moveTo>
                <a:cubicBezTo>
                  <a:pt x="5872373" y="2063708"/>
                  <a:pt x="5864752" y="2065727"/>
                  <a:pt x="5857894" y="2069766"/>
                </a:cubicBezTo>
                <a:cubicBezTo>
                  <a:pt x="5851036" y="2073804"/>
                  <a:pt x="5845321" y="2079329"/>
                  <a:pt x="5840749" y="2086339"/>
                </a:cubicBezTo>
                <a:lnTo>
                  <a:pt x="5840749" y="2065079"/>
                </a:lnTo>
                <a:lnTo>
                  <a:pt x="5801658" y="2065079"/>
                </a:lnTo>
                <a:lnTo>
                  <a:pt x="5801658" y="2192638"/>
                </a:lnTo>
                <a:lnTo>
                  <a:pt x="5840749" y="2192638"/>
                </a:lnTo>
                <a:lnTo>
                  <a:pt x="5840749" y="2133431"/>
                </a:lnTo>
                <a:cubicBezTo>
                  <a:pt x="5840749" y="2122915"/>
                  <a:pt x="5843188" y="2115562"/>
                  <a:pt x="5848064" y="2111371"/>
                </a:cubicBezTo>
                <a:cubicBezTo>
                  <a:pt x="5852941" y="2107180"/>
                  <a:pt x="5860256" y="2105084"/>
                  <a:pt x="5870010" y="2105084"/>
                </a:cubicBezTo>
                <a:lnTo>
                  <a:pt x="5880754" y="2105084"/>
                </a:lnTo>
                <a:close/>
                <a:moveTo>
                  <a:pt x="4687387" y="2063708"/>
                </a:moveTo>
                <a:cubicBezTo>
                  <a:pt x="4679309" y="2063708"/>
                  <a:pt x="4672071" y="2065270"/>
                  <a:pt x="4665670" y="2068394"/>
                </a:cubicBezTo>
                <a:cubicBezTo>
                  <a:pt x="4659268" y="2071518"/>
                  <a:pt x="4654087" y="2075747"/>
                  <a:pt x="4650125" y="2081081"/>
                </a:cubicBezTo>
                <a:lnTo>
                  <a:pt x="4650125" y="2065079"/>
                </a:lnTo>
                <a:lnTo>
                  <a:pt x="4611033" y="2065079"/>
                </a:lnTo>
                <a:lnTo>
                  <a:pt x="4611033" y="2192638"/>
                </a:lnTo>
                <a:lnTo>
                  <a:pt x="4650125" y="2192638"/>
                </a:lnTo>
                <a:lnTo>
                  <a:pt x="4650125" y="2123372"/>
                </a:lnTo>
                <a:cubicBezTo>
                  <a:pt x="4650125" y="2115143"/>
                  <a:pt x="4652296" y="2108780"/>
                  <a:pt x="4656640" y="2104284"/>
                </a:cubicBezTo>
                <a:cubicBezTo>
                  <a:pt x="4660983" y="2099789"/>
                  <a:pt x="4666965" y="2097541"/>
                  <a:pt x="4674584" y="2097541"/>
                </a:cubicBezTo>
                <a:cubicBezTo>
                  <a:pt x="4682205" y="2097541"/>
                  <a:pt x="4688187" y="2099789"/>
                  <a:pt x="4692530" y="2104284"/>
                </a:cubicBezTo>
                <a:cubicBezTo>
                  <a:pt x="4696874" y="2108780"/>
                  <a:pt x="4699045" y="2115143"/>
                  <a:pt x="4699045" y="2123372"/>
                </a:cubicBezTo>
                <a:lnTo>
                  <a:pt x="4699045" y="2192638"/>
                </a:lnTo>
                <a:lnTo>
                  <a:pt x="4737907" y="2192638"/>
                </a:lnTo>
                <a:lnTo>
                  <a:pt x="4737907" y="2123372"/>
                </a:lnTo>
                <a:cubicBezTo>
                  <a:pt x="4737907" y="2115143"/>
                  <a:pt x="4740079" y="2108780"/>
                  <a:pt x="4744422" y="2104284"/>
                </a:cubicBezTo>
                <a:cubicBezTo>
                  <a:pt x="4748766" y="2099789"/>
                  <a:pt x="4754747" y="2097541"/>
                  <a:pt x="4762367" y="2097541"/>
                </a:cubicBezTo>
                <a:cubicBezTo>
                  <a:pt x="4769987" y="2097541"/>
                  <a:pt x="4775969" y="2099789"/>
                  <a:pt x="4780313" y="2104284"/>
                </a:cubicBezTo>
                <a:cubicBezTo>
                  <a:pt x="4784656" y="2108780"/>
                  <a:pt x="4786827" y="2115143"/>
                  <a:pt x="4786827" y="2123372"/>
                </a:cubicBezTo>
                <a:lnTo>
                  <a:pt x="4786827" y="2192638"/>
                </a:lnTo>
                <a:lnTo>
                  <a:pt x="4825690" y="2192638"/>
                </a:lnTo>
                <a:lnTo>
                  <a:pt x="4825690" y="2118115"/>
                </a:lnTo>
                <a:cubicBezTo>
                  <a:pt x="4825690" y="2101046"/>
                  <a:pt x="4821003" y="2087711"/>
                  <a:pt x="4811630" y="2078110"/>
                </a:cubicBezTo>
                <a:cubicBezTo>
                  <a:pt x="4802258" y="2068508"/>
                  <a:pt x="4789647" y="2063708"/>
                  <a:pt x="4773797" y="2063708"/>
                </a:cubicBezTo>
                <a:cubicBezTo>
                  <a:pt x="4764805" y="2063708"/>
                  <a:pt x="4756500" y="2065918"/>
                  <a:pt x="4748879" y="2070337"/>
                </a:cubicBezTo>
                <a:cubicBezTo>
                  <a:pt x="4741260" y="2074757"/>
                  <a:pt x="4735240" y="2080472"/>
                  <a:pt x="4730820" y="2087482"/>
                </a:cubicBezTo>
                <a:cubicBezTo>
                  <a:pt x="4726553" y="2079862"/>
                  <a:pt x="4720647" y="2073995"/>
                  <a:pt x="4713104" y="2069880"/>
                </a:cubicBezTo>
                <a:cubicBezTo>
                  <a:pt x="4705560" y="2065765"/>
                  <a:pt x="4696988" y="2063708"/>
                  <a:pt x="4687387" y="2063708"/>
                </a:cubicBezTo>
                <a:close/>
                <a:moveTo>
                  <a:pt x="3811087" y="2063708"/>
                </a:moveTo>
                <a:cubicBezTo>
                  <a:pt x="3803009" y="2063708"/>
                  <a:pt x="3795770" y="2065270"/>
                  <a:pt x="3789370" y="2068394"/>
                </a:cubicBezTo>
                <a:cubicBezTo>
                  <a:pt x="3782968" y="2071518"/>
                  <a:pt x="3777787" y="2075747"/>
                  <a:pt x="3773824" y="2081081"/>
                </a:cubicBezTo>
                <a:lnTo>
                  <a:pt x="3773824" y="2065079"/>
                </a:lnTo>
                <a:lnTo>
                  <a:pt x="3734733" y="2065079"/>
                </a:lnTo>
                <a:lnTo>
                  <a:pt x="3734733" y="2192638"/>
                </a:lnTo>
                <a:lnTo>
                  <a:pt x="3773824" y="2192638"/>
                </a:lnTo>
                <a:lnTo>
                  <a:pt x="3773824" y="2123372"/>
                </a:lnTo>
                <a:cubicBezTo>
                  <a:pt x="3773824" y="2115143"/>
                  <a:pt x="3775997" y="2108780"/>
                  <a:pt x="3780340" y="2104284"/>
                </a:cubicBezTo>
                <a:cubicBezTo>
                  <a:pt x="3784682" y="2099789"/>
                  <a:pt x="3790665" y="2097541"/>
                  <a:pt x="3798284" y="2097541"/>
                </a:cubicBezTo>
                <a:cubicBezTo>
                  <a:pt x="3805904" y="2097541"/>
                  <a:pt x="3811887" y="2099789"/>
                  <a:pt x="3816230" y="2104284"/>
                </a:cubicBezTo>
                <a:cubicBezTo>
                  <a:pt x="3820573" y="2108780"/>
                  <a:pt x="3822744" y="2115143"/>
                  <a:pt x="3822744" y="2123372"/>
                </a:cubicBezTo>
                <a:lnTo>
                  <a:pt x="3822744" y="2192638"/>
                </a:lnTo>
                <a:lnTo>
                  <a:pt x="3861608" y="2192638"/>
                </a:lnTo>
                <a:lnTo>
                  <a:pt x="3861608" y="2123372"/>
                </a:lnTo>
                <a:cubicBezTo>
                  <a:pt x="3861608" y="2115143"/>
                  <a:pt x="3863779" y="2108780"/>
                  <a:pt x="3868122" y="2104284"/>
                </a:cubicBezTo>
                <a:cubicBezTo>
                  <a:pt x="3872466" y="2099789"/>
                  <a:pt x="3878448" y="2097541"/>
                  <a:pt x="3886067" y="2097541"/>
                </a:cubicBezTo>
                <a:cubicBezTo>
                  <a:pt x="3893688" y="2097541"/>
                  <a:pt x="3899668" y="2099789"/>
                  <a:pt x="3904013" y="2104284"/>
                </a:cubicBezTo>
                <a:cubicBezTo>
                  <a:pt x="3908355" y="2108780"/>
                  <a:pt x="3910528" y="2115143"/>
                  <a:pt x="3910528" y="2123372"/>
                </a:cubicBezTo>
                <a:lnTo>
                  <a:pt x="3910528" y="2192638"/>
                </a:lnTo>
                <a:lnTo>
                  <a:pt x="3949390" y="2192638"/>
                </a:lnTo>
                <a:lnTo>
                  <a:pt x="3949390" y="2118115"/>
                </a:lnTo>
                <a:cubicBezTo>
                  <a:pt x="3949390" y="2101046"/>
                  <a:pt x="3944703" y="2087711"/>
                  <a:pt x="3935330" y="2078110"/>
                </a:cubicBezTo>
                <a:cubicBezTo>
                  <a:pt x="3925957" y="2068508"/>
                  <a:pt x="3913347" y="2063708"/>
                  <a:pt x="3897497" y="2063708"/>
                </a:cubicBezTo>
                <a:cubicBezTo>
                  <a:pt x="3888505" y="2063708"/>
                  <a:pt x="3880200" y="2065918"/>
                  <a:pt x="3872579" y="2070337"/>
                </a:cubicBezTo>
                <a:cubicBezTo>
                  <a:pt x="3864959" y="2074757"/>
                  <a:pt x="3858940" y="2080472"/>
                  <a:pt x="3854520" y="2087482"/>
                </a:cubicBezTo>
                <a:cubicBezTo>
                  <a:pt x="3850253" y="2079862"/>
                  <a:pt x="3844348" y="2073995"/>
                  <a:pt x="3836803" y="2069880"/>
                </a:cubicBezTo>
                <a:cubicBezTo>
                  <a:pt x="3829260" y="2065765"/>
                  <a:pt x="3820688" y="2063708"/>
                  <a:pt x="3811087" y="2063708"/>
                </a:cubicBezTo>
                <a:close/>
                <a:moveTo>
                  <a:pt x="1956458" y="2063708"/>
                </a:moveTo>
                <a:cubicBezTo>
                  <a:pt x="1948076" y="2063708"/>
                  <a:pt x="1940456" y="2065727"/>
                  <a:pt x="1933598" y="2069766"/>
                </a:cubicBezTo>
                <a:cubicBezTo>
                  <a:pt x="1926740" y="2073804"/>
                  <a:pt x="1921025" y="2079329"/>
                  <a:pt x="1916453" y="2086339"/>
                </a:cubicBezTo>
                <a:lnTo>
                  <a:pt x="1916453" y="2065079"/>
                </a:lnTo>
                <a:lnTo>
                  <a:pt x="1877362" y="2065079"/>
                </a:lnTo>
                <a:lnTo>
                  <a:pt x="1877362" y="2192638"/>
                </a:lnTo>
                <a:lnTo>
                  <a:pt x="1916453" y="2192638"/>
                </a:lnTo>
                <a:lnTo>
                  <a:pt x="1916453" y="2133431"/>
                </a:lnTo>
                <a:cubicBezTo>
                  <a:pt x="1916453" y="2122915"/>
                  <a:pt x="1918891" y="2115562"/>
                  <a:pt x="1923768" y="2111371"/>
                </a:cubicBezTo>
                <a:cubicBezTo>
                  <a:pt x="1928645" y="2107180"/>
                  <a:pt x="1935960" y="2105084"/>
                  <a:pt x="1945714" y="2105084"/>
                </a:cubicBezTo>
                <a:lnTo>
                  <a:pt x="1956458" y="2105084"/>
                </a:lnTo>
                <a:close/>
                <a:moveTo>
                  <a:pt x="1134564" y="2063708"/>
                </a:moveTo>
                <a:cubicBezTo>
                  <a:pt x="1126486" y="2063708"/>
                  <a:pt x="1119247" y="2065270"/>
                  <a:pt x="1112847" y="2068394"/>
                </a:cubicBezTo>
                <a:cubicBezTo>
                  <a:pt x="1106446" y="2071518"/>
                  <a:pt x="1101265" y="2075747"/>
                  <a:pt x="1097302" y="2081081"/>
                </a:cubicBezTo>
                <a:lnTo>
                  <a:pt x="1097302" y="2065079"/>
                </a:lnTo>
                <a:lnTo>
                  <a:pt x="1058212" y="2065079"/>
                </a:lnTo>
                <a:lnTo>
                  <a:pt x="1058212" y="2192638"/>
                </a:lnTo>
                <a:lnTo>
                  <a:pt x="1097302" y="2192638"/>
                </a:lnTo>
                <a:lnTo>
                  <a:pt x="1097302" y="2123372"/>
                </a:lnTo>
                <a:cubicBezTo>
                  <a:pt x="1097302" y="2115143"/>
                  <a:pt x="1099474" y="2108780"/>
                  <a:pt x="1103817" y="2104284"/>
                </a:cubicBezTo>
                <a:cubicBezTo>
                  <a:pt x="1108161" y="2099789"/>
                  <a:pt x="1114142" y="2097541"/>
                  <a:pt x="1121762" y="2097541"/>
                </a:cubicBezTo>
                <a:cubicBezTo>
                  <a:pt x="1129383" y="2097541"/>
                  <a:pt x="1135364" y="2099789"/>
                  <a:pt x="1139708" y="2104284"/>
                </a:cubicBezTo>
                <a:cubicBezTo>
                  <a:pt x="1144050" y="2108780"/>
                  <a:pt x="1146223" y="2115143"/>
                  <a:pt x="1146223" y="2123372"/>
                </a:cubicBezTo>
                <a:lnTo>
                  <a:pt x="1146223" y="2192638"/>
                </a:lnTo>
                <a:lnTo>
                  <a:pt x="1185085" y="2192638"/>
                </a:lnTo>
                <a:lnTo>
                  <a:pt x="1185085" y="2123372"/>
                </a:lnTo>
                <a:cubicBezTo>
                  <a:pt x="1185085" y="2115143"/>
                  <a:pt x="1187256" y="2108780"/>
                  <a:pt x="1191600" y="2104284"/>
                </a:cubicBezTo>
                <a:cubicBezTo>
                  <a:pt x="1195943" y="2099789"/>
                  <a:pt x="1201925" y="2097541"/>
                  <a:pt x="1209544" y="2097541"/>
                </a:cubicBezTo>
                <a:cubicBezTo>
                  <a:pt x="1217165" y="2097541"/>
                  <a:pt x="1223146" y="2099789"/>
                  <a:pt x="1227490" y="2104284"/>
                </a:cubicBezTo>
                <a:cubicBezTo>
                  <a:pt x="1231834" y="2108780"/>
                  <a:pt x="1234005" y="2115143"/>
                  <a:pt x="1234005" y="2123372"/>
                </a:cubicBezTo>
                <a:lnTo>
                  <a:pt x="1234005" y="2192638"/>
                </a:lnTo>
                <a:lnTo>
                  <a:pt x="1272867" y="2192638"/>
                </a:lnTo>
                <a:lnTo>
                  <a:pt x="1272867" y="2118115"/>
                </a:lnTo>
                <a:cubicBezTo>
                  <a:pt x="1272867" y="2101046"/>
                  <a:pt x="1268181" y="2087711"/>
                  <a:pt x="1258808" y="2078110"/>
                </a:cubicBezTo>
                <a:cubicBezTo>
                  <a:pt x="1249436" y="2068508"/>
                  <a:pt x="1236825" y="2063708"/>
                  <a:pt x="1220975" y="2063708"/>
                </a:cubicBezTo>
                <a:cubicBezTo>
                  <a:pt x="1211983" y="2063708"/>
                  <a:pt x="1203677" y="2065918"/>
                  <a:pt x="1196058" y="2070337"/>
                </a:cubicBezTo>
                <a:cubicBezTo>
                  <a:pt x="1188437" y="2074757"/>
                  <a:pt x="1182417" y="2080472"/>
                  <a:pt x="1177998" y="2087482"/>
                </a:cubicBezTo>
                <a:cubicBezTo>
                  <a:pt x="1173731" y="2079862"/>
                  <a:pt x="1167825" y="2073995"/>
                  <a:pt x="1160281" y="2069880"/>
                </a:cubicBezTo>
                <a:cubicBezTo>
                  <a:pt x="1152738" y="2065765"/>
                  <a:pt x="1144166" y="2063708"/>
                  <a:pt x="1134564" y="2063708"/>
                </a:cubicBezTo>
                <a:close/>
                <a:moveTo>
                  <a:pt x="8536324" y="2063479"/>
                </a:moveTo>
                <a:lnTo>
                  <a:pt x="8561926" y="2063479"/>
                </a:lnTo>
                <a:cubicBezTo>
                  <a:pt x="8568327" y="2063479"/>
                  <a:pt x="8573242" y="2064927"/>
                  <a:pt x="8576671" y="2067823"/>
                </a:cubicBezTo>
                <a:cubicBezTo>
                  <a:pt x="8580100" y="2070718"/>
                  <a:pt x="8581815" y="2074909"/>
                  <a:pt x="8581815" y="2080396"/>
                </a:cubicBezTo>
                <a:cubicBezTo>
                  <a:pt x="8581815" y="2085882"/>
                  <a:pt x="8580100" y="2090035"/>
                  <a:pt x="8576671" y="2092854"/>
                </a:cubicBezTo>
                <a:cubicBezTo>
                  <a:pt x="8573242" y="2095674"/>
                  <a:pt x="8568327" y="2097084"/>
                  <a:pt x="8561926" y="2097084"/>
                </a:cubicBezTo>
                <a:lnTo>
                  <a:pt x="8536324" y="2097084"/>
                </a:lnTo>
                <a:close/>
                <a:moveTo>
                  <a:pt x="9086869" y="2063251"/>
                </a:moveTo>
                <a:cubicBezTo>
                  <a:pt x="9074372" y="2063251"/>
                  <a:pt x="9063285" y="2065918"/>
                  <a:pt x="9053608" y="2071252"/>
                </a:cubicBezTo>
                <a:cubicBezTo>
                  <a:pt x="9043930" y="2076586"/>
                  <a:pt x="9036386" y="2084206"/>
                  <a:pt x="9030976" y="2094112"/>
                </a:cubicBezTo>
                <a:cubicBezTo>
                  <a:pt x="9025566" y="2104018"/>
                  <a:pt x="9022861" y="2115600"/>
                  <a:pt x="9022861" y="2128859"/>
                </a:cubicBezTo>
                <a:cubicBezTo>
                  <a:pt x="9022861" y="2142118"/>
                  <a:pt x="9025566" y="2153700"/>
                  <a:pt x="9030976" y="2163606"/>
                </a:cubicBezTo>
                <a:cubicBezTo>
                  <a:pt x="9036386" y="2173512"/>
                  <a:pt x="9043930" y="2181132"/>
                  <a:pt x="9053608" y="2186466"/>
                </a:cubicBezTo>
                <a:cubicBezTo>
                  <a:pt x="9063285" y="2191800"/>
                  <a:pt x="9074372" y="2194467"/>
                  <a:pt x="9086869" y="2194467"/>
                </a:cubicBezTo>
                <a:cubicBezTo>
                  <a:pt x="9102718" y="2194467"/>
                  <a:pt x="9116053" y="2190200"/>
                  <a:pt x="9126874" y="2181665"/>
                </a:cubicBezTo>
                <a:cubicBezTo>
                  <a:pt x="9137694" y="2173131"/>
                  <a:pt x="9144780" y="2161396"/>
                  <a:pt x="9148134" y="2146461"/>
                </a:cubicBezTo>
                <a:lnTo>
                  <a:pt x="9106528" y="2146461"/>
                </a:lnTo>
                <a:cubicBezTo>
                  <a:pt x="9103022" y="2156215"/>
                  <a:pt x="9096242" y="2161091"/>
                  <a:pt x="9086183" y="2161091"/>
                </a:cubicBezTo>
                <a:cubicBezTo>
                  <a:pt x="9079020" y="2161091"/>
                  <a:pt x="9073304" y="2158310"/>
                  <a:pt x="9069038" y="2152747"/>
                </a:cubicBezTo>
                <a:cubicBezTo>
                  <a:pt x="9064771" y="2147185"/>
                  <a:pt x="9062637" y="2139222"/>
                  <a:pt x="9062637" y="2128859"/>
                </a:cubicBezTo>
                <a:cubicBezTo>
                  <a:pt x="9062637" y="2118496"/>
                  <a:pt x="9064771" y="2110533"/>
                  <a:pt x="9069038" y="2104970"/>
                </a:cubicBezTo>
                <a:cubicBezTo>
                  <a:pt x="9073304" y="2099408"/>
                  <a:pt x="9079020" y="2096626"/>
                  <a:pt x="9086183" y="2096626"/>
                </a:cubicBezTo>
                <a:cubicBezTo>
                  <a:pt x="9096242" y="2096626"/>
                  <a:pt x="9103022" y="2101503"/>
                  <a:pt x="9106528" y="2111257"/>
                </a:cubicBezTo>
                <a:lnTo>
                  <a:pt x="9148134" y="2111257"/>
                </a:lnTo>
                <a:cubicBezTo>
                  <a:pt x="9144780" y="2096017"/>
                  <a:pt x="9137732" y="2084206"/>
                  <a:pt x="9126988" y="2075824"/>
                </a:cubicBezTo>
                <a:cubicBezTo>
                  <a:pt x="9116244" y="2067442"/>
                  <a:pt x="9102871" y="2063251"/>
                  <a:pt x="9086869" y="2063251"/>
                </a:cubicBezTo>
                <a:close/>
                <a:moveTo>
                  <a:pt x="8944451" y="2063251"/>
                </a:moveTo>
                <a:cubicBezTo>
                  <a:pt x="8931801" y="2063251"/>
                  <a:pt x="8920600" y="2065918"/>
                  <a:pt x="8910847" y="2071252"/>
                </a:cubicBezTo>
                <a:cubicBezTo>
                  <a:pt x="8901093" y="2076586"/>
                  <a:pt x="8893511" y="2084206"/>
                  <a:pt x="8888102" y="2094112"/>
                </a:cubicBezTo>
                <a:cubicBezTo>
                  <a:pt x="8882690" y="2104018"/>
                  <a:pt x="8879986" y="2115600"/>
                  <a:pt x="8879986" y="2128859"/>
                </a:cubicBezTo>
                <a:cubicBezTo>
                  <a:pt x="8879986" y="2142118"/>
                  <a:pt x="8882729" y="2153700"/>
                  <a:pt x="8888216" y="2163606"/>
                </a:cubicBezTo>
                <a:cubicBezTo>
                  <a:pt x="8893702" y="2173512"/>
                  <a:pt x="8901322" y="2181132"/>
                  <a:pt x="8911076" y="2186466"/>
                </a:cubicBezTo>
                <a:cubicBezTo>
                  <a:pt x="8920828" y="2191800"/>
                  <a:pt x="8931954" y="2194467"/>
                  <a:pt x="8944451" y="2194467"/>
                </a:cubicBezTo>
                <a:cubicBezTo>
                  <a:pt x="8954814" y="2194467"/>
                  <a:pt x="8964187" y="2192562"/>
                  <a:pt x="8972569" y="2188752"/>
                </a:cubicBezTo>
                <a:cubicBezTo>
                  <a:pt x="8980950" y="2184942"/>
                  <a:pt x="8987922" y="2179684"/>
                  <a:pt x="8993486" y="2172979"/>
                </a:cubicBezTo>
                <a:cubicBezTo>
                  <a:pt x="8999048" y="2166273"/>
                  <a:pt x="9002896" y="2158729"/>
                  <a:pt x="9005030" y="2150347"/>
                </a:cubicBezTo>
                <a:lnTo>
                  <a:pt x="8963424" y="2150347"/>
                </a:lnTo>
                <a:cubicBezTo>
                  <a:pt x="8959614" y="2158577"/>
                  <a:pt x="8952832" y="2162692"/>
                  <a:pt x="8943080" y="2162692"/>
                </a:cubicBezTo>
                <a:cubicBezTo>
                  <a:pt x="8936526" y="2162692"/>
                  <a:pt x="8931001" y="2160596"/>
                  <a:pt x="8926506" y="2156405"/>
                </a:cubicBezTo>
                <a:cubicBezTo>
                  <a:pt x="8922010" y="2152214"/>
                  <a:pt x="8919457" y="2146156"/>
                  <a:pt x="8918848" y="2138231"/>
                </a:cubicBezTo>
                <a:lnTo>
                  <a:pt x="9007316" y="2138231"/>
                </a:lnTo>
                <a:cubicBezTo>
                  <a:pt x="9007773" y="2134269"/>
                  <a:pt x="9008002" y="2130459"/>
                  <a:pt x="9008002" y="2126801"/>
                </a:cubicBezTo>
                <a:cubicBezTo>
                  <a:pt x="9008002" y="2114000"/>
                  <a:pt x="9005296" y="2102798"/>
                  <a:pt x="8999886" y="2093197"/>
                </a:cubicBezTo>
                <a:cubicBezTo>
                  <a:pt x="8994476" y="2083596"/>
                  <a:pt x="8986971" y="2076205"/>
                  <a:pt x="8977370" y="2071023"/>
                </a:cubicBezTo>
                <a:cubicBezTo>
                  <a:pt x="8967768" y="2065842"/>
                  <a:pt x="8956796" y="2063251"/>
                  <a:pt x="8944451" y="2063251"/>
                </a:cubicBezTo>
                <a:close/>
                <a:moveTo>
                  <a:pt x="7982426" y="2063251"/>
                </a:moveTo>
                <a:cubicBezTo>
                  <a:pt x="7969776" y="2063251"/>
                  <a:pt x="7958575" y="2065918"/>
                  <a:pt x="7948822" y="2071252"/>
                </a:cubicBezTo>
                <a:cubicBezTo>
                  <a:pt x="7939068" y="2076586"/>
                  <a:pt x="7931486" y="2084206"/>
                  <a:pt x="7926076" y="2094112"/>
                </a:cubicBezTo>
                <a:cubicBezTo>
                  <a:pt x="7920666" y="2104018"/>
                  <a:pt x="7917960" y="2115600"/>
                  <a:pt x="7917960" y="2128859"/>
                </a:cubicBezTo>
                <a:cubicBezTo>
                  <a:pt x="7917960" y="2142118"/>
                  <a:pt x="7920704" y="2153700"/>
                  <a:pt x="7926190" y="2163606"/>
                </a:cubicBezTo>
                <a:cubicBezTo>
                  <a:pt x="7931676" y="2173512"/>
                  <a:pt x="7939296" y="2181132"/>
                  <a:pt x="7949050" y="2186466"/>
                </a:cubicBezTo>
                <a:cubicBezTo>
                  <a:pt x="7958804" y="2191800"/>
                  <a:pt x="7969929" y="2194467"/>
                  <a:pt x="7982426" y="2194467"/>
                </a:cubicBezTo>
                <a:cubicBezTo>
                  <a:pt x="7992788" y="2194467"/>
                  <a:pt x="8002161" y="2192562"/>
                  <a:pt x="8010544" y="2188752"/>
                </a:cubicBezTo>
                <a:cubicBezTo>
                  <a:pt x="8018926" y="2184942"/>
                  <a:pt x="8025898" y="2179684"/>
                  <a:pt x="8031460" y="2172979"/>
                </a:cubicBezTo>
                <a:cubicBezTo>
                  <a:pt x="8037023" y="2166273"/>
                  <a:pt x="8040871" y="2158729"/>
                  <a:pt x="8043004" y="2150347"/>
                </a:cubicBezTo>
                <a:lnTo>
                  <a:pt x="8001400" y="2150347"/>
                </a:lnTo>
                <a:cubicBezTo>
                  <a:pt x="7997590" y="2158577"/>
                  <a:pt x="7990808" y="2162692"/>
                  <a:pt x="7981054" y="2162692"/>
                </a:cubicBezTo>
                <a:cubicBezTo>
                  <a:pt x="7974500" y="2162692"/>
                  <a:pt x="7968976" y="2160596"/>
                  <a:pt x="7964481" y="2156405"/>
                </a:cubicBezTo>
                <a:cubicBezTo>
                  <a:pt x="7959984" y="2152214"/>
                  <a:pt x="7957432" y="2146156"/>
                  <a:pt x="7956822" y="2138231"/>
                </a:cubicBezTo>
                <a:lnTo>
                  <a:pt x="8045291" y="2138231"/>
                </a:lnTo>
                <a:cubicBezTo>
                  <a:pt x="8045748" y="2134269"/>
                  <a:pt x="8045976" y="2130459"/>
                  <a:pt x="8045976" y="2126801"/>
                </a:cubicBezTo>
                <a:cubicBezTo>
                  <a:pt x="8045976" y="2114000"/>
                  <a:pt x="8043272" y="2102798"/>
                  <a:pt x="8037862" y="2093197"/>
                </a:cubicBezTo>
                <a:cubicBezTo>
                  <a:pt x="8032450" y="2083596"/>
                  <a:pt x="8024946" y="2076205"/>
                  <a:pt x="8015344" y="2071023"/>
                </a:cubicBezTo>
                <a:cubicBezTo>
                  <a:pt x="8005743" y="2065842"/>
                  <a:pt x="7994770" y="2063251"/>
                  <a:pt x="7982426" y="2063251"/>
                </a:cubicBezTo>
                <a:close/>
                <a:moveTo>
                  <a:pt x="7393171" y="2063251"/>
                </a:moveTo>
                <a:cubicBezTo>
                  <a:pt x="7382656" y="2063251"/>
                  <a:pt x="7373131" y="2065918"/>
                  <a:pt x="7364596" y="2071252"/>
                </a:cubicBezTo>
                <a:cubicBezTo>
                  <a:pt x="7356062" y="2076586"/>
                  <a:pt x="7349319" y="2084206"/>
                  <a:pt x="7344365" y="2094112"/>
                </a:cubicBezTo>
                <a:cubicBezTo>
                  <a:pt x="7339412" y="2104018"/>
                  <a:pt x="7336936" y="2115524"/>
                  <a:pt x="7336936" y="2128630"/>
                </a:cubicBezTo>
                <a:cubicBezTo>
                  <a:pt x="7336936" y="2141737"/>
                  <a:pt x="7339412" y="2153281"/>
                  <a:pt x="7344365" y="2163263"/>
                </a:cubicBezTo>
                <a:cubicBezTo>
                  <a:pt x="7349319" y="2173245"/>
                  <a:pt x="7356062" y="2180942"/>
                  <a:pt x="7364596" y="2186352"/>
                </a:cubicBezTo>
                <a:cubicBezTo>
                  <a:pt x="7373131" y="2191762"/>
                  <a:pt x="7382580" y="2194467"/>
                  <a:pt x="7392943" y="2194467"/>
                </a:cubicBezTo>
                <a:cubicBezTo>
                  <a:pt x="7401934" y="2194467"/>
                  <a:pt x="7409821" y="2192638"/>
                  <a:pt x="7416603" y="2188981"/>
                </a:cubicBezTo>
                <a:cubicBezTo>
                  <a:pt x="7423385" y="2185323"/>
                  <a:pt x="7428681" y="2180522"/>
                  <a:pt x="7432490" y="2174579"/>
                </a:cubicBezTo>
                <a:lnTo>
                  <a:pt x="7432490" y="2192638"/>
                </a:lnTo>
                <a:lnTo>
                  <a:pt x="7471581" y="2192638"/>
                </a:lnTo>
                <a:lnTo>
                  <a:pt x="7471581" y="2065079"/>
                </a:lnTo>
                <a:lnTo>
                  <a:pt x="7432490" y="2065079"/>
                </a:lnTo>
                <a:lnTo>
                  <a:pt x="7432490" y="2083139"/>
                </a:lnTo>
                <a:cubicBezTo>
                  <a:pt x="7428833" y="2077195"/>
                  <a:pt x="7423614" y="2072395"/>
                  <a:pt x="7416831" y="2068737"/>
                </a:cubicBezTo>
                <a:cubicBezTo>
                  <a:pt x="7410050" y="2065079"/>
                  <a:pt x="7402163" y="2063251"/>
                  <a:pt x="7393171" y="2063251"/>
                </a:cubicBezTo>
                <a:close/>
                <a:moveTo>
                  <a:pt x="7270718" y="2063251"/>
                </a:moveTo>
                <a:cubicBezTo>
                  <a:pt x="7261726" y="2063251"/>
                  <a:pt x="7253878" y="2065079"/>
                  <a:pt x="7247172" y="2068737"/>
                </a:cubicBezTo>
                <a:cubicBezTo>
                  <a:pt x="7240467" y="2072395"/>
                  <a:pt x="7235209" y="2077195"/>
                  <a:pt x="7231399" y="2083139"/>
                </a:cubicBezTo>
                <a:lnTo>
                  <a:pt x="7231399" y="2065079"/>
                </a:lnTo>
                <a:lnTo>
                  <a:pt x="7192308" y="2065079"/>
                </a:lnTo>
                <a:lnTo>
                  <a:pt x="7192308" y="2253446"/>
                </a:lnTo>
                <a:lnTo>
                  <a:pt x="7231399" y="2253446"/>
                </a:lnTo>
                <a:lnTo>
                  <a:pt x="7231399" y="2174807"/>
                </a:lnTo>
                <a:cubicBezTo>
                  <a:pt x="7235209" y="2180599"/>
                  <a:pt x="7240505" y="2185323"/>
                  <a:pt x="7247287" y="2188981"/>
                </a:cubicBezTo>
                <a:cubicBezTo>
                  <a:pt x="7254068" y="2192638"/>
                  <a:pt x="7261879" y="2194467"/>
                  <a:pt x="7270718" y="2194467"/>
                </a:cubicBezTo>
                <a:cubicBezTo>
                  <a:pt x="7281233" y="2194467"/>
                  <a:pt x="7290758" y="2191762"/>
                  <a:pt x="7299293" y="2186352"/>
                </a:cubicBezTo>
                <a:cubicBezTo>
                  <a:pt x="7307828" y="2180942"/>
                  <a:pt x="7314571" y="2173245"/>
                  <a:pt x="7319524" y="2163263"/>
                </a:cubicBezTo>
                <a:cubicBezTo>
                  <a:pt x="7324477" y="2153281"/>
                  <a:pt x="7326954" y="2141737"/>
                  <a:pt x="7326954" y="2128630"/>
                </a:cubicBezTo>
                <a:cubicBezTo>
                  <a:pt x="7326954" y="2115524"/>
                  <a:pt x="7324477" y="2104018"/>
                  <a:pt x="7319524" y="2094112"/>
                </a:cubicBezTo>
                <a:cubicBezTo>
                  <a:pt x="7314571" y="2084206"/>
                  <a:pt x="7307828" y="2076586"/>
                  <a:pt x="7299293" y="2071252"/>
                </a:cubicBezTo>
                <a:cubicBezTo>
                  <a:pt x="7290758" y="2065918"/>
                  <a:pt x="7281233" y="2063251"/>
                  <a:pt x="7270718" y="2063251"/>
                </a:cubicBezTo>
                <a:close/>
                <a:moveTo>
                  <a:pt x="7106126" y="2063251"/>
                </a:moveTo>
                <a:cubicBezTo>
                  <a:pt x="7093477" y="2063251"/>
                  <a:pt x="7082275" y="2065918"/>
                  <a:pt x="7072522" y="2071252"/>
                </a:cubicBezTo>
                <a:cubicBezTo>
                  <a:pt x="7062768" y="2076586"/>
                  <a:pt x="7055186" y="2084206"/>
                  <a:pt x="7049776" y="2094112"/>
                </a:cubicBezTo>
                <a:cubicBezTo>
                  <a:pt x="7044366" y="2104018"/>
                  <a:pt x="7041661" y="2115600"/>
                  <a:pt x="7041661" y="2128859"/>
                </a:cubicBezTo>
                <a:cubicBezTo>
                  <a:pt x="7041661" y="2142118"/>
                  <a:pt x="7044404" y="2153700"/>
                  <a:pt x="7049891" y="2163606"/>
                </a:cubicBezTo>
                <a:cubicBezTo>
                  <a:pt x="7055377" y="2173512"/>
                  <a:pt x="7062997" y="2181132"/>
                  <a:pt x="7072750" y="2186466"/>
                </a:cubicBezTo>
                <a:cubicBezTo>
                  <a:pt x="7082504" y="2191800"/>
                  <a:pt x="7093629" y="2194467"/>
                  <a:pt x="7106126" y="2194467"/>
                </a:cubicBezTo>
                <a:cubicBezTo>
                  <a:pt x="7116489" y="2194467"/>
                  <a:pt x="7125862" y="2192562"/>
                  <a:pt x="7134244" y="2188752"/>
                </a:cubicBezTo>
                <a:cubicBezTo>
                  <a:pt x="7142626" y="2184942"/>
                  <a:pt x="7149598" y="2179684"/>
                  <a:pt x="7155161" y="2172979"/>
                </a:cubicBezTo>
                <a:cubicBezTo>
                  <a:pt x="7160723" y="2166273"/>
                  <a:pt x="7164571" y="2158729"/>
                  <a:pt x="7166705" y="2150347"/>
                </a:cubicBezTo>
                <a:lnTo>
                  <a:pt x="7125100" y="2150347"/>
                </a:lnTo>
                <a:cubicBezTo>
                  <a:pt x="7121290" y="2158577"/>
                  <a:pt x="7114508" y="2162692"/>
                  <a:pt x="7104755" y="2162692"/>
                </a:cubicBezTo>
                <a:cubicBezTo>
                  <a:pt x="7098202" y="2162692"/>
                  <a:pt x="7092676" y="2160596"/>
                  <a:pt x="7088181" y="2156405"/>
                </a:cubicBezTo>
                <a:cubicBezTo>
                  <a:pt x="7083686" y="2152214"/>
                  <a:pt x="7081132" y="2146156"/>
                  <a:pt x="7080523" y="2138231"/>
                </a:cubicBezTo>
                <a:lnTo>
                  <a:pt x="7168991" y="2138231"/>
                </a:lnTo>
                <a:cubicBezTo>
                  <a:pt x="7169448" y="2134269"/>
                  <a:pt x="7169677" y="2130459"/>
                  <a:pt x="7169677" y="2126801"/>
                </a:cubicBezTo>
                <a:cubicBezTo>
                  <a:pt x="7169677" y="2114000"/>
                  <a:pt x="7166972" y="2102798"/>
                  <a:pt x="7161562" y="2093197"/>
                </a:cubicBezTo>
                <a:cubicBezTo>
                  <a:pt x="7156151" y="2083596"/>
                  <a:pt x="7148646" y="2076205"/>
                  <a:pt x="7139044" y="2071023"/>
                </a:cubicBezTo>
                <a:cubicBezTo>
                  <a:pt x="7129443" y="2065842"/>
                  <a:pt x="7118471" y="2063251"/>
                  <a:pt x="7106126" y="2063251"/>
                </a:cubicBezTo>
                <a:close/>
                <a:moveTo>
                  <a:pt x="5697722" y="2063251"/>
                </a:moveTo>
                <a:cubicBezTo>
                  <a:pt x="5687206" y="2063251"/>
                  <a:pt x="5677681" y="2065918"/>
                  <a:pt x="5669147" y="2071252"/>
                </a:cubicBezTo>
                <a:cubicBezTo>
                  <a:pt x="5660612" y="2076586"/>
                  <a:pt x="5653868" y="2084206"/>
                  <a:pt x="5648917" y="2094112"/>
                </a:cubicBezTo>
                <a:cubicBezTo>
                  <a:pt x="5643963" y="2104018"/>
                  <a:pt x="5641488" y="2115524"/>
                  <a:pt x="5641488" y="2128630"/>
                </a:cubicBezTo>
                <a:cubicBezTo>
                  <a:pt x="5641488" y="2141737"/>
                  <a:pt x="5643963" y="2153281"/>
                  <a:pt x="5648917" y="2163263"/>
                </a:cubicBezTo>
                <a:cubicBezTo>
                  <a:pt x="5653868" y="2173245"/>
                  <a:pt x="5660612" y="2180942"/>
                  <a:pt x="5669147" y="2186352"/>
                </a:cubicBezTo>
                <a:cubicBezTo>
                  <a:pt x="5677681" y="2191762"/>
                  <a:pt x="5687130" y="2194467"/>
                  <a:pt x="5697494" y="2194467"/>
                </a:cubicBezTo>
                <a:cubicBezTo>
                  <a:pt x="5706485" y="2194467"/>
                  <a:pt x="5714371" y="2192638"/>
                  <a:pt x="5721153" y="2188981"/>
                </a:cubicBezTo>
                <a:cubicBezTo>
                  <a:pt x="5727935" y="2185323"/>
                  <a:pt x="5733231" y="2180522"/>
                  <a:pt x="5737041" y="2174579"/>
                </a:cubicBezTo>
                <a:lnTo>
                  <a:pt x="5737041" y="2192638"/>
                </a:lnTo>
                <a:lnTo>
                  <a:pt x="5776132" y="2192638"/>
                </a:lnTo>
                <a:lnTo>
                  <a:pt x="5776132" y="2065079"/>
                </a:lnTo>
                <a:lnTo>
                  <a:pt x="5737041" y="2065079"/>
                </a:lnTo>
                <a:lnTo>
                  <a:pt x="5737041" y="2083139"/>
                </a:lnTo>
                <a:cubicBezTo>
                  <a:pt x="5733383" y="2077195"/>
                  <a:pt x="5728163" y="2072395"/>
                  <a:pt x="5721381" y="2068737"/>
                </a:cubicBezTo>
                <a:cubicBezTo>
                  <a:pt x="5714600" y="2065079"/>
                  <a:pt x="5706713" y="2063251"/>
                  <a:pt x="5697722" y="2063251"/>
                </a:cubicBezTo>
                <a:close/>
                <a:moveTo>
                  <a:pt x="5563076" y="2063251"/>
                </a:moveTo>
                <a:cubicBezTo>
                  <a:pt x="5550427" y="2063251"/>
                  <a:pt x="5539225" y="2065918"/>
                  <a:pt x="5529472" y="2071252"/>
                </a:cubicBezTo>
                <a:cubicBezTo>
                  <a:pt x="5519719" y="2076586"/>
                  <a:pt x="5512136" y="2084206"/>
                  <a:pt x="5506726" y="2094112"/>
                </a:cubicBezTo>
                <a:cubicBezTo>
                  <a:pt x="5501316" y="2104018"/>
                  <a:pt x="5498611" y="2115600"/>
                  <a:pt x="5498611" y="2128859"/>
                </a:cubicBezTo>
                <a:cubicBezTo>
                  <a:pt x="5498611" y="2142118"/>
                  <a:pt x="5501355" y="2153700"/>
                  <a:pt x="5506842" y="2163606"/>
                </a:cubicBezTo>
                <a:cubicBezTo>
                  <a:pt x="5512328" y="2173512"/>
                  <a:pt x="5519947" y="2181132"/>
                  <a:pt x="5529702" y="2186466"/>
                </a:cubicBezTo>
                <a:cubicBezTo>
                  <a:pt x="5539454" y="2191800"/>
                  <a:pt x="5550580" y="2194467"/>
                  <a:pt x="5563076" y="2194467"/>
                </a:cubicBezTo>
                <a:cubicBezTo>
                  <a:pt x="5573440" y="2194467"/>
                  <a:pt x="5582812" y="2192562"/>
                  <a:pt x="5591195" y="2188752"/>
                </a:cubicBezTo>
                <a:cubicBezTo>
                  <a:pt x="5599576" y="2184942"/>
                  <a:pt x="5606548" y="2179684"/>
                  <a:pt x="5612111" y="2172979"/>
                </a:cubicBezTo>
                <a:cubicBezTo>
                  <a:pt x="5617674" y="2166273"/>
                  <a:pt x="5621523" y="2158729"/>
                  <a:pt x="5623656" y="2150347"/>
                </a:cubicBezTo>
                <a:lnTo>
                  <a:pt x="5582050" y="2150347"/>
                </a:lnTo>
                <a:cubicBezTo>
                  <a:pt x="5578240" y="2158577"/>
                  <a:pt x="5571459" y="2162692"/>
                  <a:pt x="5561705" y="2162692"/>
                </a:cubicBezTo>
                <a:cubicBezTo>
                  <a:pt x="5555152" y="2162692"/>
                  <a:pt x="5549627" y="2160596"/>
                  <a:pt x="5545131" y="2156405"/>
                </a:cubicBezTo>
                <a:cubicBezTo>
                  <a:pt x="5540636" y="2152214"/>
                  <a:pt x="5538084" y="2146156"/>
                  <a:pt x="5537474" y="2138231"/>
                </a:cubicBezTo>
                <a:lnTo>
                  <a:pt x="5625941" y="2138231"/>
                </a:lnTo>
                <a:cubicBezTo>
                  <a:pt x="5626399" y="2134269"/>
                  <a:pt x="5626628" y="2130459"/>
                  <a:pt x="5626628" y="2126801"/>
                </a:cubicBezTo>
                <a:cubicBezTo>
                  <a:pt x="5626628" y="2114000"/>
                  <a:pt x="5623922" y="2102798"/>
                  <a:pt x="5618512" y="2093197"/>
                </a:cubicBezTo>
                <a:cubicBezTo>
                  <a:pt x="5613102" y="2083596"/>
                  <a:pt x="5605596" y="2076205"/>
                  <a:pt x="5595995" y="2071023"/>
                </a:cubicBezTo>
                <a:cubicBezTo>
                  <a:pt x="5586395" y="2065842"/>
                  <a:pt x="5575421" y="2063251"/>
                  <a:pt x="5563076" y="2063251"/>
                </a:cubicBezTo>
                <a:close/>
                <a:moveTo>
                  <a:pt x="4526680" y="2063251"/>
                </a:moveTo>
                <a:cubicBezTo>
                  <a:pt x="4514184" y="2063251"/>
                  <a:pt x="4502906" y="2065918"/>
                  <a:pt x="4492847" y="2071252"/>
                </a:cubicBezTo>
                <a:cubicBezTo>
                  <a:pt x="4482789" y="2076586"/>
                  <a:pt x="4474865" y="2084244"/>
                  <a:pt x="4469073" y="2094226"/>
                </a:cubicBezTo>
                <a:cubicBezTo>
                  <a:pt x="4463282" y="2104208"/>
                  <a:pt x="4460386" y="2115752"/>
                  <a:pt x="4460386" y="2128859"/>
                </a:cubicBezTo>
                <a:cubicBezTo>
                  <a:pt x="4460386" y="2142118"/>
                  <a:pt x="4463244" y="2153700"/>
                  <a:pt x="4468958" y="2163606"/>
                </a:cubicBezTo>
                <a:cubicBezTo>
                  <a:pt x="4474674" y="2173512"/>
                  <a:pt x="4482522" y="2181132"/>
                  <a:pt x="4492505" y="2186466"/>
                </a:cubicBezTo>
                <a:cubicBezTo>
                  <a:pt x="4502487" y="2191800"/>
                  <a:pt x="4513727" y="2194467"/>
                  <a:pt x="4526223" y="2194467"/>
                </a:cubicBezTo>
                <a:cubicBezTo>
                  <a:pt x="4538720" y="2194467"/>
                  <a:pt x="4550036" y="2191800"/>
                  <a:pt x="4560170" y="2186466"/>
                </a:cubicBezTo>
                <a:cubicBezTo>
                  <a:pt x="4570305" y="2181132"/>
                  <a:pt x="4578306" y="2173474"/>
                  <a:pt x="4584174" y="2163492"/>
                </a:cubicBezTo>
                <a:cubicBezTo>
                  <a:pt x="4590040" y="2153510"/>
                  <a:pt x="4592975" y="2141965"/>
                  <a:pt x="4592975" y="2128859"/>
                </a:cubicBezTo>
                <a:cubicBezTo>
                  <a:pt x="4592975" y="2115752"/>
                  <a:pt x="4590079" y="2104208"/>
                  <a:pt x="4584288" y="2094226"/>
                </a:cubicBezTo>
                <a:cubicBezTo>
                  <a:pt x="4578496" y="2084244"/>
                  <a:pt x="4570571" y="2076586"/>
                  <a:pt x="4560513" y="2071252"/>
                </a:cubicBezTo>
                <a:cubicBezTo>
                  <a:pt x="4550454" y="2065918"/>
                  <a:pt x="4539177" y="2063251"/>
                  <a:pt x="4526680" y="2063251"/>
                </a:cubicBezTo>
                <a:close/>
                <a:moveTo>
                  <a:pt x="4381520" y="2063251"/>
                </a:moveTo>
                <a:cubicBezTo>
                  <a:pt x="4369023" y="2063251"/>
                  <a:pt x="4357935" y="2065918"/>
                  <a:pt x="4348258" y="2071252"/>
                </a:cubicBezTo>
                <a:cubicBezTo>
                  <a:pt x="4338580" y="2076586"/>
                  <a:pt x="4331037" y="2084206"/>
                  <a:pt x="4325626" y="2094112"/>
                </a:cubicBezTo>
                <a:cubicBezTo>
                  <a:pt x="4320216" y="2104018"/>
                  <a:pt x="4317512" y="2115600"/>
                  <a:pt x="4317512" y="2128859"/>
                </a:cubicBezTo>
                <a:cubicBezTo>
                  <a:pt x="4317512" y="2142118"/>
                  <a:pt x="4320216" y="2153700"/>
                  <a:pt x="4325626" y="2163606"/>
                </a:cubicBezTo>
                <a:cubicBezTo>
                  <a:pt x="4331037" y="2173512"/>
                  <a:pt x="4338580" y="2181132"/>
                  <a:pt x="4348258" y="2186466"/>
                </a:cubicBezTo>
                <a:cubicBezTo>
                  <a:pt x="4357935" y="2191800"/>
                  <a:pt x="4369023" y="2194467"/>
                  <a:pt x="4381520" y="2194467"/>
                </a:cubicBezTo>
                <a:cubicBezTo>
                  <a:pt x="4397369" y="2194467"/>
                  <a:pt x="4410704" y="2190200"/>
                  <a:pt x="4421525" y="2181665"/>
                </a:cubicBezTo>
                <a:cubicBezTo>
                  <a:pt x="4432345" y="2173131"/>
                  <a:pt x="4439431" y="2161396"/>
                  <a:pt x="4442785" y="2146461"/>
                </a:cubicBezTo>
                <a:lnTo>
                  <a:pt x="4401179" y="2146461"/>
                </a:lnTo>
                <a:cubicBezTo>
                  <a:pt x="4397674" y="2156215"/>
                  <a:pt x="4390892" y="2161091"/>
                  <a:pt x="4380834" y="2161091"/>
                </a:cubicBezTo>
                <a:cubicBezTo>
                  <a:pt x="4373671" y="2161091"/>
                  <a:pt x="4367955" y="2158310"/>
                  <a:pt x="4363688" y="2152747"/>
                </a:cubicBezTo>
                <a:cubicBezTo>
                  <a:pt x="4359422" y="2147185"/>
                  <a:pt x="4357288" y="2139222"/>
                  <a:pt x="4357288" y="2128859"/>
                </a:cubicBezTo>
                <a:cubicBezTo>
                  <a:pt x="4357288" y="2118496"/>
                  <a:pt x="4359422" y="2110533"/>
                  <a:pt x="4363688" y="2104970"/>
                </a:cubicBezTo>
                <a:cubicBezTo>
                  <a:pt x="4367955" y="2099408"/>
                  <a:pt x="4373671" y="2096626"/>
                  <a:pt x="4380834" y="2096626"/>
                </a:cubicBezTo>
                <a:cubicBezTo>
                  <a:pt x="4390892" y="2096626"/>
                  <a:pt x="4397674" y="2101503"/>
                  <a:pt x="4401179" y="2111257"/>
                </a:cubicBezTo>
                <a:lnTo>
                  <a:pt x="4442785" y="2111257"/>
                </a:lnTo>
                <a:cubicBezTo>
                  <a:pt x="4439431" y="2096017"/>
                  <a:pt x="4432382" y="2084206"/>
                  <a:pt x="4421639" y="2075824"/>
                </a:cubicBezTo>
                <a:cubicBezTo>
                  <a:pt x="4410895" y="2067442"/>
                  <a:pt x="4397521" y="2063251"/>
                  <a:pt x="4381520" y="2063251"/>
                </a:cubicBezTo>
                <a:close/>
                <a:moveTo>
                  <a:pt x="4021322" y="2063251"/>
                </a:moveTo>
                <a:cubicBezTo>
                  <a:pt x="4010806" y="2063251"/>
                  <a:pt x="4001282" y="2065918"/>
                  <a:pt x="3992747" y="2071252"/>
                </a:cubicBezTo>
                <a:cubicBezTo>
                  <a:pt x="3984213" y="2076586"/>
                  <a:pt x="3977469" y="2084206"/>
                  <a:pt x="3972515" y="2094112"/>
                </a:cubicBezTo>
                <a:cubicBezTo>
                  <a:pt x="3967563" y="2104018"/>
                  <a:pt x="3965086" y="2115524"/>
                  <a:pt x="3965086" y="2128630"/>
                </a:cubicBezTo>
                <a:cubicBezTo>
                  <a:pt x="3965086" y="2141737"/>
                  <a:pt x="3967563" y="2153281"/>
                  <a:pt x="3972515" y="2163263"/>
                </a:cubicBezTo>
                <a:cubicBezTo>
                  <a:pt x="3977469" y="2173245"/>
                  <a:pt x="3984213" y="2180942"/>
                  <a:pt x="3992747" y="2186352"/>
                </a:cubicBezTo>
                <a:cubicBezTo>
                  <a:pt x="4001282" y="2191762"/>
                  <a:pt x="4010730" y="2194467"/>
                  <a:pt x="4021093" y="2194467"/>
                </a:cubicBezTo>
                <a:cubicBezTo>
                  <a:pt x="4030085" y="2194467"/>
                  <a:pt x="4037972" y="2192638"/>
                  <a:pt x="4044754" y="2188981"/>
                </a:cubicBezTo>
                <a:cubicBezTo>
                  <a:pt x="4051536" y="2185323"/>
                  <a:pt x="4056831" y="2180522"/>
                  <a:pt x="4060641" y="2174579"/>
                </a:cubicBezTo>
                <a:lnTo>
                  <a:pt x="4060641" y="2192638"/>
                </a:lnTo>
                <a:lnTo>
                  <a:pt x="4099732" y="2192638"/>
                </a:lnTo>
                <a:lnTo>
                  <a:pt x="4099732" y="2065079"/>
                </a:lnTo>
                <a:lnTo>
                  <a:pt x="4060641" y="2065079"/>
                </a:lnTo>
                <a:lnTo>
                  <a:pt x="4060641" y="2083139"/>
                </a:lnTo>
                <a:cubicBezTo>
                  <a:pt x="4056985" y="2077195"/>
                  <a:pt x="4051764" y="2072395"/>
                  <a:pt x="4044982" y="2068737"/>
                </a:cubicBezTo>
                <a:cubicBezTo>
                  <a:pt x="4038201" y="2065079"/>
                  <a:pt x="4030313" y="2063251"/>
                  <a:pt x="4021322" y="2063251"/>
                </a:cubicBezTo>
                <a:close/>
                <a:moveTo>
                  <a:pt x="3630797" y="2063251"/>
                </a:moveTo>
                <a:cubicBezTo>
                  <a:pt x="3620282" y="2063251"/>
                  <a:pt x="3610757" y="2065918"/>
                  <a:pt x="3602222" y="2071252"/>
                </a:cubicBezTo>
                <a:cubicBezTo>
                  <a:pt x="3593687" y="2076586"/>
                  <a:pt x="3586943" y="2084206"/>
                  <a:pt x="3581990" y="2094112"/>
                </a:cubicBezTo>
                <a:cubicBezTo>
                  <a:pt x="3577038" y="2104018"/>
                  <a:pt x="3574562" y="2115524"/>
                  <a:pt x="3574562" y="2128630"/>
                </a:cubicBezTo>
                <a:cubicBezTo>
                  <a:pt x="3574562" y="2141737"/>
                  <a:pt x="3577038" y="2153281"/>
                  <a:pt x="3581990" y="2163263"/>
                </a:cubicBezTo>
                <a:cubicBezTo>
                  <a:pt x="3586943" y="2173245"/>
                  <a:pt x="3593687" y="2180942"/>
                  <a:pt x="3602222" y="2186352"/>
                </a:cubicBezTo>
                <a:cubicBezTo>
                  <a:pt x="3610757" y="2191762"/>
                  <a:pt x="3620282" y="2194467"/>
                  <a:pt x="3630797" y="2194467"/>
                </a:cubicBezTo>
                <a:cubicBezTo>
                  <a:pt x="3639789" y="2194467"/>
                  <a:pt x="3647637" y="2192600"/>
                  <a:pt x="3654343" y="2188866"/>
                </a:cubicBezTo>
                <a:cubicBezTo>
                  <a:pt x="3661049" y="2185132"/>
                  <a:pt x="3666307" y="2180294"/>
                  <a:pt x="3670116" y="2174350"/>
                </a:cubicBezTo>
                <a:lnTo>
                  <a:pt x="3670116" y="2192410"/>
                </a:lnTo>
                <a:cubicBezTo>
                  <a:pt x="3670116" y="2202620"/>
                  <a:pt x="3667715" y="2210050"/>
                  <a:pt x="3662915" y="2214698"/>
                </a:cubicBezTo>
                <a:cubicBezTo>
                  <a:pt x="3658114" y="2219346"/>
                  <a:pt x="3651676" y="2221670"/>
                  <a:pt x="3643598" y="2221670"/>
                </a:cubicBezTo>
                <a:cubicBezTo>
                  <a:pt x="3636893" y="2221670"/>
                  <a:pt x="3631255" y="2220261"/>
                  <a:pt x="3626682" y="2217441"/>
                </a:cubicBezTo>
                <a:cubicBezTo>
                  <a:pt x="3622110" y="2214622"/>
                  <a:pt x="3619215" y="2210774"/>
                  <a:pt x="3617996" y="2205897"/>
                </a:cubicBezTo>
                <a:lnTo>
                  <a:pt x="3579363" y="2205897"/>
                </a:lnTo>
                <a:cubicBezTo>
                  <a:pt x="3581038" y="2221137"/>
                  <a:pt x="3587744" y="2233215"/>
                  <a:pt x="3599478" y="2242130"/>
                </a:cubicBezTo>
                <a:cubicBezTo>
                  <a:pt x="3611214" y="2251046"/>
                  <a:pt x="3626530" y="2255503"/>
                  <a:pt x="3645428" y="2255503"/>
                </a:cubicBezTo>
                <a:cubicBezTo>
                  <a:pt x="3659601" y="2255503"/>
                  <a:pt x="3671450" y="2252684"/>
                  <a:pt x="3680975" y="2247045"/>
                </a:cubicBezTo>
                <a:cubicBezTo>
                  <a:pt x="3690500" y="2241406"/>
                  <a:pt x="3697587" y="2233824"/>
                  <a:pt x="3702234" y="2224299"/>
                </a:cubicBezTo>
                <a:cubicBezTo>
                  <a:pt x="3706883" y="2214774"/>
                  <a:pt x="3709207" y="2204144"/>
                  <a:pt x="3709207" y="2192410"/>
                </a:cubicBezTo>
                <a:lnTo>
                  <a:pt x="3709207" y="2065079"/>
                </a:lnTo>
                <a:lnTo>
                  <a:pt x="3670116" y="2065079"/>
                </a:lnTo>
                <a:lnTo>
                  <a:pt x="3670116" y="2083139"/>
                </a:lnTo>
                <a:cubicBezTo>
                  <a:pt x="3666459" y="2077195"/>
                  <a:pt x="3661239" y="2072395"/>
                  <a:pt x="3654457" y="2068737"/>
                </a:cubicBezTo>
                <a:cubicBezTo>
                  <a:pt x="3647676" y="2065079"/>
                  <a:pt x="3639789" y="2063251"/>
                  <a:pt x="3630797" y="2063251"/>
                </a:cubicBezTo>
                <a:close/>
                <a:moveTo>
                  <a:pt x="2363975" y="2063251"/>
                </a:moveTo>
                <a:cubicBezTo>
                  <a:pt x="2353459" y="2063251"/>
                  <a:pt x="2343934" y="2065918"/>
                  <a:pt x="2335400" y="2071252"/>
                </a:cubicBezTo>
                <a:cubicBezTo>
                  <a:pt x="2326866" y="2076586"/>
                  <a:pt x="2320122" y="2084206"/>
                  <a:pt x="2315169" y="2094112"/>
                </a:cubicBezTo>
                <a:cubicBezTo>
                  <a:pt x="2310216" y="2104018"/>
                  <a:pt x="2307740" y="2115524"/>
                  <a:pt x="2307740" y="2128630"/>
                </a:cubicBezTo>
                <a:cubicBezTo>
                  <a:pt x="2307740" y="2141737"/>
                  <a:pt x="2310216" y="2153281"/>
                  <a:pt x="2315169" y="2163263"/>
                </a:cubicBezTo>
                <a:cubicBezTo>
                  <a:pt x="2320122" y="2173245"/>
                  <a:pt x="2326866" y="2180942"/>
                  <a:pt x="2335400" y="2186352"/>
                </a:cubicBezTo>
                <a:cubicBezTo>
                  <a:pt x="2343934" y="2191762"/>
                  <a:pt x="2353383" y="2194467"/>
                  <a:pt x="2363747" y="2194467"/>
                </a:cubicBezTo>
                <a:cubicBezTo>
                  <a:pt x="2372738" y="2194467"/>
                  <a:pt x="2380625" y="2192638"/>
                  <a:pt x="2387406" y="2188981"/>
                </a:cubicBezTo>
                <a:cubicBezTo>
                  <a:pt x="2394189" y="2185323"/>
                  <a:pt x="2399484" y="2180522"/>
                  <a:pt x="2403294" y="2174579"/>
                </a:cubicBezTo>
                <a:lnTo>
                  <a:pt x="2403294" y="2192638"/>
                </a:lnTo>
                <a:lnTo>
                  <a:pt x="2442385" y="2192638"/>
                </a:lnTo>
                <a:lnTo>
                  <a:pt x="2442385" y="2065079"/>
                </a:lnTo>
                <a:lnTo>
                  <a:pt x="2403294" y="2065079"/>
                </a:lnTo>
                <a:lnTo>
                  <a:pt x="2403294" y="2083139"/>
                </a:lnTo>
                <a:cubicBezTo>
                  <a:pt x="2399637" y="2077195"/>
                  <a:pt x="2394417" y="2072395"/>
                  <a:pt x="2387635" y="2068737"/>
                </a:cubicBezTo>
                <a:cubicBezTo>
                  <a:pt x="2380854" y="2065079"/>
                  <a:pt x="2372967" y="2063251"/>
                  <a:pt x="2363975" y="2063251"/>
                </a:cubicBezTo>
                <a:close/>
                <a:moveTo>
                  <a:pt x="2088436" y="2063251"/>
                </a:moveTo>
                <a:cubicBezTo>
                  <a:pt x="2077616" y="2063251"/>
                  <a:pt x="2068281" y="2065003"/>
                  <a:pt x="2060432" y="2068508"/>
                </a:cubicBezTo>
                <a:cubicBezTo>
                  <a:pt x="2052584" y="2072014"/>
                  <a:pt x="2046640" y="2076776"/>
                  <a:pt x="2042602" y="2082796"/>
                </a:cubicBezTo>
                <a:cubicBezTo>
                  <a:pt x="2038562" y="2088816"/>
                  <a:pt x="2036544" y="2095483"/>
                  <a:pt x="2036544" y="2102798"/>
                </a:cubicBezTo>
                <a:cubicBezTo>
                  <a:pt x="2036544" y="2111485"/>
                  <a:pt x="2038754" y="2118381"/>
                  <a:pt x="2043174" y="2123487"/>
                </a:cubicBezTo>
                <a:cubicBezTo>
                  <a:pt x="2047592" y="2128592"/>
                  <a:pt x="2052851" y="2132326"/>
                  <a:pt x="2058947" y="2134688"/>
                </a:cubicBezTo>
                <a:cubicBezTo>
                  <a:pt x="2065043" y="2137050"/>
                  <a:pt x="2072662" y="2139298"/>
                  <a:pt x="2081806" y="2141432"/>
                </a:cubicBezTo>
                <a:cubicBezTo>
                  <a:pt x="2090342" y="2143565"/>
                  <a:pt x="2096513" y="2145509"/>
                  <a:pt x="2100324" y="2147261"/>
                </a:cubicBezTo>
                <a:cubicBezTo>
                  <a:pt x="2104133" y="2149014"/>
                  <a:pt x="2106039" y="2151719"/>
                  <a:pt x="2106039" y="2155377"/>
                </a:cubicBezTo>
                <a:cubicBezTo>
                  <a:pt x="2106039" y="2158424"/>
                  <a:pt x="2104704" y="2160901"/>
                  <a:pt x="2102038" y="2162806"/>
                </a:cubicBezTo>
                <a:cubicBezTo>
                  <a:pt x="2099371" y="2164711"/>
                  <a:pt x="2095599" y="2165663"/>
                  <a:pt x="2090722" y="2165663"/>
                </a:cubicBezTo>
                <a:cubicBezTo>
                  <a:pt x="2085388" y="2165663"/>
                  <a:pt x="2080893" y="2164292"/>
                  <a:pt x="2077234" y="2161549"/>
                </a:cubicBezTo>
                <a:cubicBezTo>
                  <a:pt x="2073577" y="2158805"/>
                  <a:pt x="2071520" y="2155224"/>
                  <a:pt x="2071063" y="2150805"/>
                </a:cubicBezTo>
                <a:lnTo>
                  <a:pt x="2032429" y="2150805"/>
                </a:lnTo>
                <a:cubicBezTo>
                  <a:pt x="2033039" y="2159034"/>
                  <a:pt x="2035858" y="2166464"/>
                  <a:pt x="2040887" y="2173093"/>
                </a:cubicBezTo>
                <a:cubicBezTo>
                  <a:pt x="2045917" y="2179722"/>
                  <a:pt x="2052774" y="2184942"/>
                  <a:pt x="2061461" y="2188752"/>
                </a:cubicBezTo>
                <a:cubicBezTo>
                  <a:pt x="2070148" y="2192562"/>
                  <a:pt x="2080054" y="2194467"/>
                  <a:pt x="2091179" y="2194467"/>
                </a:cubicBezTo>
                <a:cubicBezTo>
                  <a:pt x="2101542" y="2194467"/>
                  <a:pt x="2110648" y="2192791"/>
                  <a:pt x="2118497" y="2189438"/>
                </a:cubicBezTo>
                <a:cubicBezTo>
                  <a:pt x="2126345" y="2186085"/>
                  <a:pt x="2132365" y="2181475"/>
                  <a:pt x="2136557" y="2175608"/>
                </a:cubicBezTo>
                <a:cubicBezTo>
                  <a:pt x="2140747" y="2169740"/>
                  <a:pt x="2142843" y="2163073"/>
                  <a:pt x="2142843" y="2155605"/>
                </a:cubicBezTo>
                <a:cubicBezTo>
                  <a:pt x="2142690" y="2146766"/>
                  <a:pt x="2140367" y="2139717"/>
                  <a:pt x="2135871" y="2134460"/>
                </a:cubicBezTo>
                <a:cubicBezTo>
                  <a:pt x="2131375" y="2129202"/>
                  <a:pt x="2126155" y="2125392"/>
                  <a:pt x="2120211" y="2123030"/>
                </a:cubicBezTo>
                <a:cubicBezTo>
                  <a:pt x="2114267" y="2120667"/>
                  <a:pt x="2106572" y="2118267"/>
                  <a:pt x="2097123" y="2115829"/>
                </a:cubicBezTo>
                <a:cubicBezTo>
                  <a:pt x="2088893" y="2114000"/>
                  <a:pt x="2082836" y="2112171"/>
                  <a:pt x="2078949" y="2110342"/>
                </a:cubicBezTo>
                <a:cubicBezTo>
                  <a:pt x="2075063" y="2108513"/>
                  <a:pt x="2073120" y="2105770"/>
                  <a:pt x="2073120" y="2102113"/>
                </a:cubicBezTo>
                <a:cubicBezTo>
                  <a:pt x="2073120" y="2099065"/>
                  <a:pt x="2074339" y="2096664"/>
                  <a:pt x="2076778" y="2094912"/>
                </a:cubicBezTo>
                <a:cubicBezTo>
                  <a:pt x="2079215" y="2093159"/>
                  <a:pt x="2082721" y="2092283"/>
                  <a:pt x="2087293" y="2092283"/>
                </a:cubicBezTo>
                <a:cubicBezTo>
                  <a:pt x="2092627" y="2092283"/>
                  <a:pt x="2096933" y="2093578"/>
                  <a:pt x="2100208" y="2096169"/>
                </a:cubicBezTo>
                <a:cubicBezTo>
                  <a:pt x="2103486" y="2098760"/>
                  <a:pt x="2105429" y="2102265"/>
                  <a:pt x="2106039" y="2106685"/>
                </a:cubicBezTo>
                <a:lnTo>
                  <a:pt x="2142157" y="2106685"/>
                </a:lnTo>
                <a:cubicBezTo>
                  <a:pt x="2140785" y="2093578"/>
                  <a:pt x="2135490" y="2083063"/>
                  <a:pt x="2126269" y="2075138"/>
                </a:cubicBezTo>
                <a:cubicBezTo>
                  <a:pt x="2117050" y="2067213"/>
                  <a:pt x="2104438" y="2063251"/>
                  <a:pt x="2088436" y="2063251"/>
                </a:cubicBezTo>
                <a:close/>
                <a:moveTo>
                  <a:pt x="1802687" y="2063251"/>
                </a:moveTo>
                <a:cubicBezTo>
                  <a:pt x="1791866" y="2063251"/>
                  <a:pt x="1782532" y="2065003"/>
                  <a:pt x="1774683" y="2068508"/>
                </a:cubicBezTo>
                <a:cubicBezTo>
                  <a:pt x="1766834" y="2072014"/>
                  <a:pt x="1760891" y="2076776"/>
                  <a:pt x="1756852" y="2082796"/>
                </a:cubicBezTo>
                <a:cubicBezTo>
                  <a:pt x="1752814" y="2088816"/>
                  <a:pt x="1750794" y="2095483"/>
                  <a:pt x="1750794" y="2102798"/>
                </a:cubicBezTo>
                <a:cubicBezTo>
                  <a:pt x="1750794" y="2111485"/>
                  <a:pt x="1753004" y="2118381"/>
                  <a:pt x="1757424" y="2123487"/>
                </a:cubicBezTo>
                <a:cubicBezTo>
                  <a:pt x="1761844" y="2128592"/>
                  <a:pt x="1767101" y="2132326"/>
                  <a:pt x="1773197" y="2134688"/>
                </a:cubicBezTo>
                <a:cubicBezTo>
                  <a:pt x="1779293" y="2137050"/>
                  <a:pt x="1786913" y="2139298"/>
                  <a:pt x="1796057" y="2141432"/>
                </a:cubicBezTo>
                <a:cubicBezTo>
                  <a:pt x="1804591" y="2143565"/>
                  <a:pt x="1810764" y="2145509"/>
                  <a:pt x="1814574" y="2147261"/>
                </a:cubicBezTo>
                <a:cubicBezTo>
                  <a:pt x="1818384" y="2149014"/>
                  <a:pt x="1820289" y="2151719"/>
                  <a:pt x="1820289" y="2155377"/>
                </a:cubicBezTo>
                <a:cubicBezTo>
                  <a:pt x="1820289" y="2158424"/>
                  <a:pt x="1818956" y="2160901"/>
                  <a:pt x="1816288" y="2162806"/>
                </a:cubicBezTo>
                <a:cubicBezTo>
                  <a:pt x="1813621" y="2164711"/>
                  <a:pt x="1809849" y="2165663"/>
                  <a:pt x="1804972" y="2165663"/>
                </a:cubicBezTo>
                <a:cubicBezTo>
                  <a:pt x="1799638" y="2165663"/>
                  <a:pt x="1795142" y="2164292"/>
                  <a:pt x="1791485" y="2161549"/>
                </a:cubicBezTo>
                <a:cubicBezTo>
                  <a:pt x="1787828" y="2158805"/>
                  <a:pt x="1785770" y="2155224"/>
                  <a:pt x="1785312" y="2150805"/>
                </a:cubicBezTo>
                <a:lnTo>
                  <a:pt x="1746679" y="2150805"/>
                </a:lnTo>
                <a:cubicBezTo>
                  <a:pt x="1747289" y="2159034"/>
                  <a:pt x="1750109" y="2166464"/>
                  <a:pt x="1755137" y="2173093"/>
                </a:cubicBezTo>
                <a:cubicBezTo>
                  <a:pt x="1760167" y="2179722"/>
                  <a:pt x="1767025" y="2184942"/>
                  <a:pt x="1775712" y="2188752"/>
                </a:cubicBezTo>
                <a:cubicBezTo>
                  <a:pt x="1784398" y="2192562"/>
                  <a:pt x="1794305" y="2194467"/>
                  <a:pt x="1805429" y="2194467"/>
                </a:cubicBezTo>
                <a:cubicBezTo>
                  <a:pt x="1815793" y="2194467"/>
                  <a:pt x="1824899" y="2192791"/>
                  <a:pt x="1832748" y="2189438"/>
                </a:cubicBezTo>
                <a:cubicBezTo>
                  <a:pt x="1840596" y="2186085"/>
                  <a:pt x="1846616" y="2181475"/>
                  <a:pt x="1850806" y="2175608"/>
                </a:cubicBezTo>
                <a:cubicBezTo>
                  <a:pt x="1854998" y="2169740"/>
                  <a:pt x="1857093" y="2163073"/>
                  <a:pt x="1857093" y="2155605"/>
                </a:cubicBezTo>
                <a:cubicBezTo>
                  <a:pt x="1856941" y="2146766"/>
                  <a:pt x="1854617" y="2139717"/>
                  <a:pt x="1850121" y="2134460"/>
                </a:cubicBezTo>
                <a:cubicBezTo>
                  <a:pt x="1845625" y="2129202"/>
                  <a:pt x="1840406" y="2125392"/>
                  <a:pt x="1834462" y="2123030"/>
                </a:cubicBezTo>
                <a:cubicBezTo>
                  <a:pt x="1828518" y="2120667"/>
                  <a:pt x="1820822" y="2118267"/>
                  <a:pt x="1811373" y="2115829"/>
                </a:cubicBezTo>
                <a:cubicBezTo>
                  <a:pt x="1803143" y="2114000"/>
                  <a:pt x="1797085" y="2112171"/>
                  <a:pt x="1793199" y="2110342"/>
                </a:cubicBezTo>
                <a:cubicBezTo>
                  <a:pt x="1789314" y="2108513"/>
                  <a:pt x="1787370" y="2105770"/>
                  <a:pt x="1787370" y="2102113"/>
                </a:cubicBezTo>
                <a:cubicBezTo>
                  <a:pt x="1787370" y="2099065"/>
                  <a:pt x="1788590" y="2096664"/>
                  <a:pt x="1791028" y="2094912"/>
                </a:cubicBezTo>
                <a:cubicBezTo>
                  <a:pt x="1793466" y="2093159"/>
                  <a:pt x="1796972" y="2092283"/>
                  <a:pt x="1801544" y="2092283"/>
                </a:cubicBezTo>
                <a:cubicBezTo>
                  <a:pt x="1806878" y="2092283"/>
                  <a:pt x="1811183" y="2093578"/>
                  <a:pt x="1814460" y="2096169"/>
                </a:cubicBezTo>
                <a:cubicBezTo>
                  <a:pt x="1817736" y="2098760"/>
                  <a:pt x="1819679" y="2102265"/>
                  <a:pt x="1820289" y="2106685"/>
                </a:cubicBezTo>
                <a:lnTo>
                  <a:pt x="1856407" y="2106685"/>
                </a:lnTo>
                <a:cubicBezTo>
                  <a:pt x="1855035" y="2093578"/>
                  <a:pt x="1849740" y="2083063"/>
                  <a:pt x="1840520" y="2075138"/>
                </a:cubicBezTo>
                <a:cubicBezTo>
                  <a:pt x="1831300" y="2067213"/>
                  <a:pt x="1818688" y="2063251"/>
                  <a:pt x="1802687" y="2063251"/>
                </a:cubicBezTo>
                <a:close/>
                <a:moveTo>
                  <a:pt x="1344800" y="2063251"/>
                </a:moveTo>
                <a:cubicBezTo>
                  <a:pt x="1334285" y="2063251"/>
                  <a:pt x="1324759" y="2065918"/>
                  <a:pt x="1316225" y="2071252"/>
                </a:cubicBezTo>
                <a:cubicBezTo>
                  <a:pt x="1307691" y="2076586"/>
                  <a:pt x="1300947" y="2084206"/>
                  <a:pt x="1295994" y="2094112"/>
                </a:cubicBezTo>
                <a:cubicBezTo>
                  <a:pt x="1291041" y="2104018"/>
                  <a:pt x="1288564" y="2115524"/>
                  <a:pt x="1288564" y="2128630"/>
                </a:cubicBezTo>
                <a:cubicBezTo>
                  <a:pt x="1288564" y="2141737"/>
                  <a:pt x="1291041" y="2153281"/>
                  <a:pt x="1295994" y="2163263"/>
                </a:cubicBezTo>
                <a:cubicBezTo>
                  <a:pt x="1300947" y="2173245"/>
                  <a:pt x="1307691" y="2180942"/>
                  <a:pt x="1316225" y="2186352"/>
                </a:cubicBezTo>
                <a:cubicBezTo>
                  <a:pt x="1324759" y="2191762"/>
                  <a:pt x="1334209" y="2194467"/>
                  <a:pt x="1344572" y="2194467"/>
                </a:cubicBezTo>
                <a:cubicBezTo>
                  <a:pt x="1353564" y="2194467"/>
                  <a:pt x="1361450" y="2192638"/>
                  <a:pt x="1368232" y="2188981"/>
                </a:cubicBezTo>
                <a:cubicBezTo>
                  <a:pt x="1375014" y="2185323"/>
                  <a:pt x="1380310" y="2180522"/>
                  <a:pt x="1384120" y="2174579"/>
                </a:cubicBezTo>
                <a:lnTo>
                  <a:pt x="1384120" y="2192638"/>
                </a:lnTo>
                <a:lnTo>
                  <a:pt x="1423210" y="2192638"/>
                </a:lnTo>
                <a:lnTo>
                  <a:pt x="1423210" y="2065079"/>
                </a:lnTo>
                <a:lnTo>
                  <a:pt x="1384120" y="2065079"/>
                </a:lnTo>
                <a:lnTo>
                  <a:pt x="1384120" y="2083139"/>
                </a:lnTo>
                <a:cubicBezTo>
                  <a:pt x="1380462" y="2077195"/>
                  <a:pt x="1375242" y="2072395"/>
                  <a:pt x="1368461" y="2068737"/>
                </a:cubicBezTo>
                <a:cubicBezTo>
                  <a:pt x="1361678" y="2065079"/>
                  <a:pt x="1353792" y="2063251"/>
                  <a:pt x="1344800" y="2063251"/>
                </a:cubicBezTo>
                <a:close/>
                <a:moveTo>
                  <a:pt x="8401221" y="2058907"/>
                </a:moveTo>
                <a:cubicBezTo>
                  <a:pt x="8394363" y="2058907"/>
                  <a:pt x="8388762" y="2060965"/>
                  <a:pt x="8384420" y="2065079"/>
                </a:cubicBezTo>
                <a:cubicBezTo>
                  <a:pt x="8380076" y="2069194"/>
                  <a:pt x="8377904" y="2074300"/>
                  <a:pt x="8377904" y="2080396"/>
                </a:cubicBezTo>
                <a:cubicBezTo>
                  <a:pt x="8377904" y="2086339"/>
                  <a:pt x="8380076" y="2091330"/>
                  <a:pt x="8384420" y="2095369"/>
                </a:cubicBezTo>
                <a:cubicBezTo>
                  <a:pt x="8388762" y="2099408"/>
                  <a:pt x="8394363" y="2101427"/>
                  <a:pt x="8401221" y="2101427"/>
                </a:cubicBezTo>
                <a:cubicBezTo>
                  <a:pt x="8407926" y="2101427"/>
                  <a:pt x="8413450" y="2099408"/>
                  <a:pt x="8417794" y="2095369"/>
                </a:cubicBezTo>
                <a:cubicBezTo>
                  <a:pt x="8422138" y="2091330"/>
                  <a:pt x="8424310" y="2086339"/>
                  <a:pt x="8424310" y="2080396"/>
                </a:cubicBezTo>
                <a:cubicBezTo>
                  <a:pt x="8424310" y="2074300"/>
                  <a:pt x="8422138" y="2069194"/>
                  <a:pt x="8417794" y="2065079"/>
                </a:cubicBezTo>
                <a:cubicBezTo>
                  <a:pt x="8413450" y="2060965"/>
                  <a:pt x="8407926" y="2058907"/>
                  <a:pt x="8401221" y="2058907"/>
                </a:cubicBezTo>
                <a:close/>
                <a:moveTo>
                  <a:pt x="5972347" y="2058907"/>
                </a:moveTo>
                <a:cubicBezTo>
                  <a:pt x="5965488" y="2058907"/>
                  <a:pt x="5959888" y="2060965"/>
                  <a:pt x="5955545" y="2065079"/>
                </a:cubicBezTo>
                <a:cubicBezTo>
                  <a:pt x="5951201" y="2069194"/>
                  <a:pt x="5949030" y="2074300"/>
                  <a:pt x="5949030" y="2080396"/>
                </a:cubicBezTo>
                <a:cubicBezTo>
                  <a:pt x="5949030" y="2086339"/>
                  <a:pt x="5951201" y="2091330"/>
                  <a:pt x="5955545" y="2095369"/>
                </a:cubicBezTo>
                <a:cubicBezTo>
                  <a:pt x="5959888" y="2099408"/>
                  <a:pt x="5965488" y="2101427"/>
                  <a:pt x="5972347" y="2101427"/>
                </a:cubicBezTo>
                <a:cubicBezTo>
                  <a:pt x="5979052" y="2101427"/>
                  <a:pt x="5984576" y="2099408"/>
                  <a:pt x="5988920" y="2095369"/>
                </a:cubicBezTo>
                <a:cubicBezTo>
                  <a:pt x="5993264" y="2091330"/>
                  <a:pt x="5995436" y="2086339"/>
                  <a:pt x="5995436" y="2080396"/>
                </a:cubicBezTo>
                <a:cubicBezTo>
                  <a:pt x="5995436" y="2074300"/>
                  <a:pt x="5993264" y="2069194"/>
                  <a:pt x="5988920" y="2065079"/>
                </a:cubicBezTo>
                <a:cubicBezTo>
                  <a:pt x="5984576" y="2060965"/>
                  <a:pt x="5979052" y="2058907"/>
                  <a:pt x="5972347" y="2058907"/>
                </a:cubicBezTo>
                <a:close/>
                <a:moveTo>
                  <a:pt x="1705150" y="2058907"/>
                </a:moveTo>
                <a:cubicBezTo>
                  <a:pt x="1698293" y="2058907"/>
                  <a:pt x="1692692" y="2060965"/>
                  <a:pt x="1688348" y="2065079"/>
                </a:cubicBezTo>
                <a:cubicBezTo>
                  <a:pt x="1684005" y="2069194"/>
                  <a:pt x="1681833" y="2074300"/>
                  <a:pt x="1681833" y="2080396"/>
                </a:cubicBezTo>
                <a:cubicBezTo>
                  <a:pt x="1681833" y="2086339"/>
                  <a:pt x="1684005" y="2091330"/>
                  <a:pt x="1688348" y="2095369"/>
                </a:cubicBezTo>
                <a:cubicBezTo>
                  <a:pt x="1692692" y="2099408"/>
                  <a:pt x="1698293" y="2101427"/>
                  <a:pt x="1705150" y="2101427"/>
                </a:cubicBezTo>
                <a:cubicBezTo>
                  <a:pt x="1711857" y="2101427"/>
                  <a:pt x="1717380" y="2099408"/>
                  <a:pt x="1721724" y="2095369"/>
                </a:cubicBezTo>
                <a:cubicBezTo>
                  <a:pt x="1726067" y="2091330"/>
                  <a:pt x="1728239" y="2086339"/>
                  <a:pt x="1728239" y="2080396"/>
                </a:cubicBezTo>
                <a:cubicBezTo>
                  <a:pt x="1728239" y="2074300"/>
                  <a:pt x="1726067" y="2069194"/>
                  <a:pt x="1721724" y="2065079"/>
                </a:cubicBezTo>
                <a:cubicBezTo>
                  <a:pt x="1717380" y="2060965"/>
                  <a:pt x="1711857" y="2058907"/>
                  <a:pt x="1705150" y="2058907"/>
                </a:cubicBezTo>
                <a:close/>
                <a:moveTo>
                  <a:pt x="3248048" y="2055478"/>
                </a:moveTo>
                <a:cubicBezTo>
                  <a:pt x="3254753" y="2055478"/>
                  <a:pt x="3260087" y="2057460"/>
                  <a:pt x="3264049" y="2061422"/>
                </a:cubicBezTo>
                <a:cubicBezTo>
                  <a:pt x="3268012" y="2065384"/>
                  <a:pt x="3269992" y="2071023"/>
                  <a:pt x="3269992" y="2078338"/>
                </a:cubicBezTo>
                <a:cubicBezTo>
                  <a:pt x="3269992" y="2085044"/>
                  <a:pt x="3268088" y="2090340"/>
                  <a:pt x="3264278" y="2094226"/>
                </a:cubicBezTo>
                <a:cubicBezTo>
                  <a:pt x="3260468" y="2098112"/>
                  <a:pt x="3255363" y="2100055"/>
                  <a:pt x="3248962" y="2100055"/>
                </a:cubicBezTo>
                <a:cubicBezTo>
                  <a:pt x="3241647" y="2100055"/>
                  <a:pt x="3236047" y="2098036"/>
                  <a:pt x="3232160" y="2093997"/>
                </a:cubicBezTo>
                <a:cubicBezTo>
                  <a:pt x="3228273" y="2089959"/>
                  <a:pt x="3226331" y="2084663"/>
                  <a:pt x="3226331" y="2078110"/>
                </a:cubicBezTo>
                <a:cubicBezTo>
                  <a:pt x="3226331" y="2071099"/>
                  <a:pt x="3228273" y="2065575"/>
                  <a:pt x="3232160" y="2061536"/>
                </a:cubicBezTo>
                <a:cubicBezTo>
                  <a:pt x="3236047" y="2057498"/>
                  <a:pt x="3241342" y="2055478"/>
                  <a:pt x="3248048" y="2055478"/>
                </a:cubicBezTo>
                <a:close/>
                <a:moveTo>
                  <a:pt x="3105173" y="2055478"/>
                </a:moveTo>
                <a:cubicBezTo>
                  <a:pt x="3111878" y="2055478"/>
                  <a:pt x="3117213" y="2057460"/>
                  <a:pt x="3121175" y="2061422"/>
                </a:cubicBezTo>
                <a:cubicBezTo>
                  <a:pt x="3125136" y="2065384"/>
                  <a:pt x="3127117" y="2071023"/>
                  <a:pt x="3127117" y="2078338"/>
                </a:cubicBezTo>
                <a:cubicBezTo>
                  <a:pt x="3127117" y="2085044"/>
                  <a:pt x="3125213" y="2090340"/>
                  <a:pt x="3121403" y="2094226"/>
                </a:cubicBezTo>
                <a:cubicBezTo>
                  <a:pt x="3117593" y="2098112"/>
                  <a:pt x="3112488" y="2100055"/>
                  <a:pt x="3106087" y="2100055"/>
                </a:cubicBezTo>
                <a:cubicBezTo>
                  <a:pt x="3098772" y="2100055"/>
                  <a:pt x="3093170" y="2098036"/>
                  <a:pt x="3089285" y="2093997"/>
                </a:cubicBezTo>
                <a:cubicBezTo>
                  <a:pt x="3085399" y="2089959"/>
                  <a:pt x="3083456" y="2084663"/>
                  <a:pt x="3083456" y="2078110"/>
                </a:cubicBezTo>
                <a:cubicBezTo>
                  <a:pt x="3083456" y="2071099"/>
                  <a:pt x="3085399" y="2065575"/>
                  <a:pt x="3089285" y="2061536"/>
                </a:cubicBezTo>
                <a:cubicBezTo>
                  <a:pt x="3093170" y="2057498"/>
                  <a:pt x="3098467" y="2055478"/>
                  <a:pt x="3105173" y="2055478"/>
                </a:cubicBezTo>
                <a:close/>
                <a:moveTo>
                  <a:pt x="3461788" y="2039934"/>
                </a:moveTo>
                <a:cubicBezTo>
                  <a:pt x="3438319" y="2039934"/>
                  <a:pt x="3417097" y="2045229"/>
                  <a:pt x="3398124" y="2055821"/>
                </a:cubicBezTo>
                <a:cubicBezTo>
                  <a:pt x="3379150" y="2066413"/>
                  <a:pt x="3364252" y="2081043"/>
                  <a:pt x="3353432" y="2099712"/>
                </a:cubicBezTo>
                <a:cubicBezTo>
                  <a:pt x="3342611" y="2118381"/>
                  <a:pt x="3337202" y="2139222"/>
                  <a:pt x="3337202" y="2162234"/>
                </a:cubicBezTo>
                <a:cubicBezTo>
                  <a:pt x="3337202" y="2178694"/>
                  <a:pt x="3340783" y="2193096"/>
                  <a:pt x="3347945" y="2205440"/>
                </a:cubicBezTo>
                <a:cubicBezTo>
                  <a:pt x="3355108" y="2217784"/>
                  <a:pt x="3365281" y="2227309"/>
                  <a:pt x="3378464" y="2234015"/>
                </a:cubicBezTo>
                <a:cubicBezTo>
                  <a:pt x="3391646" y="2240721"/>
                  <a:pt x="3406924" y="2244073"/>
                  <a:pt x="3424298" y="2244073"/>
                </a:cubicBezTo>
                <a:cubicBezTo>
                  <a:pt x="3442891" y="2244073"/>
                  <a:pt x="3459655" y="2240797"/>
                  <a:pt x="3474590" y="2234243"/>
                </a:cubicBezTo>
                <a:lnTo>
                  <a:pt x="3468418" y="2209326"/>
                </a:lnTo>
                <a:cubicBezTo>
                  <a:pt x="3456531" y="2214812"/>
                  <a:pt x="3443043" y="2217556"/>
                  <a:pt x="3427956" y="2217556"/>
                </a:cubicBezTo>
                <a:cubicBezTo>
                  <a:pt x="3408600" y="2217556"/>
                  <a:pt x="3393551" y="2212450"/>
                  <a:pt x="3382807" y="2202239"/>
                </a:cubicBezTo>
                <a:cubicBezTo>
                  <a:pt x="3372063" y="2192029"/>
                  <a:pt x="3366691" y="2177703"/>
                  <a:pt x="3366691" y="2159263"/>
                </a:cubicBezTo>
                <a:cubicBezTo>
                  <a:pt x="3366691" y="2142194"/>
                  <a:pt x="3370653" y="2126535"/>
                  <a:pt x="3378578" y="2112285"/>
                </a:cubicBezTo>
                <a:cubicBezTo>
                  <a:pt x="3386503" y="2098036"/>
                  <a:pt x="3397437" y="2086797"/>
                  <a:pt x="3411382" y="2078567"/>
                </a:cubicBezTo>
                <a:cubicBezTo>
                  <a:pt x="3425327" y="2070337"/>
                  <a:pt x="3440833" y="2066222"/>
                  <a:pt x="3457902" y="2066222"/>
                </a:cubicBezTo>
                <a:cubicBezTo>
                  <a:pt x="3477866" y="2066222"/>
                  <a:pt x="3493373" y="2071175"/>
                  <a:pt x="3504422" y="2081081"/>
                </a:cubicBezTo>
                <a:cubicBezTo>
                  <a:pt x="3515468" y="2090987"/>
                  <a:pt x="3520993" y="2104703"/>
                  <a:pt x="3520993" y="2122229"/>
                </a:cubicBezTo>
                <a:cubicBezTo>
                  <a:pt x="3520993" y="2134422"/>
                  <a:pt x="3519050" y="2145204"/>
                  <a:pt x="3515164" y="2154576"/>
                </a:cubicBezTo>
                <a:cubicBezTo>
                  <a:pt x="3511277" y="2163949"/>
                  <a:pt x="3505680" y="2168635"/>
                  <a:pt x="3498365" y="2168635"/>
                </a:cubicBezTo>
                <a:cubicBezTo>
                  <a:pt x="3492420" y="2168635"/>
                  <a:pt x="3489449" y="2165282"/>
                  <a:pt x="3489449" y="2158577"/>
                </a:cubicBezTo>
                <a:cubicBezTo>
                  <a:pt x="3489449" y="2156443"/>
                  <a:pt x="3489678" y="2154005"/>
                  <a:pt x="3490135" y="2151262"/>
                </a:cubicBezTo>
                <a:lnTo>
                  <a:pt x="3500193" y="2093883"/>
                </a:lnTo>
                <a:lnTo>
                  <a:pt x="3468647" y="2093883"/>
                </a:lnTo>
                <a:lnTo>
                  <a:pt x="3466589" y="2105999"/>
                </a:lnTo>
                <a:cubicBezTo>
                  <a:pt x="3462017" y="2096855"/>
                  <a:pt x="3453330" y="2092283"/>
                  <a:pt x="3440528" y="2092283"/>
                </a:cubicBezTo>
                <a:cubicBezTo>
                  <a:pt x="3430470" y="2092283"/>
                  <a:pt x="3421402" y="2095255"/>
                  <a:pt x="3413325" y="2101198"/>
                </a:cubicBezTo>
                <a:cubicBezTo>
                  <a:pt x="3405248" y="2107142"/>
                  <a:pt x="3398923" y="2115029"/>
                  <a:pt x="3394352" y="2124858"/>
                </a:cubicBezTo>
                <a:cubicBezTo>
                  <a:pt x="3389780" y="2134688"/>
                  <a:pt x="3387494" y="2145166"/>
                  <a:pt x="3387494" y="2156291"/>
                </a:cubicBezTo>
                <a:cubicBezTo>
                  <a:pt x="3387494" y="2168026"/>
                  <a:pt x="3390732" y="2177284"/>
                  <a:pt x="3397209" y="2184066"/>
                </a:cubicBezTo>
                <a:cubicBezTo>
                  <a:pt x="3403686" y="2190847"/>
                  <a:pt x="3412563" y="2194239"/>
                  <a:pt x="3423841" y="2194239"/>
                </a:cubicBezTo>
                <a:cubicBezTo>
                  <a:pt x="3431765" y="2194239"/>
                  <a:pt x="3439081" y="2192600"/>
                  <a:pt x="3445787" y="2189324"/>
                </a:cubicBezTo>
                <a:cubicBezTo>
                  <a:pt x="3452491" y="2186047"/>
                  <a:pt x="3457979" y="2181437"/>
                  <a:pt x="3462246" y="2175493"/>
                </a:cubicBezTo>
                <a:cubicBezTo>
                  <a:pt x="3464075" y="2181285"/>
                  <a:pt x="3467618" y="2185780"/>
                  <a:pt x="3472876" y="2188981"/>
                </a:cubicBezTo>
                <a:cubicBezTo>
                  <a:pt x="3478133" y="2192181"/>
                  <a:pt x="3484801" y="2193781"/>
                  <a:pt x="3492878" y="2193781"/>
                </a:cubicBezTo>
                <a:cubicBezTo>
                  <a:pt x="3504918" y="2193781"/>
                  <a:pt x="3515316" y="2190467"/>
                  <a:pt x="3524079" y="2183837"/>
                </a:cubicBezTo>
                <a:cubicBezTo>
                  <a:pt x="3532841" y="2177208"/>
                  <a:pt x="3539472" y="2168331"/>
                  <a:pt x="3543968" y="2157205"/>
                </a:cubicBezTo>
                <a:cubicBezTo>
                  <a:pt x="3548464" y="2146080"/>
                  <a:pt x="3550711" y="2134040"/>
                  <a:pt x="3550711" y="2121086"/>
                </a:cubicBezTo>
                <a:cubicBezTo>
                  <a:pt x="3550711" y="2105084"/>
                  <a:pt x="3547092" y="2090949"/>
                  <a:pt x="3539852" y="2078681"/>
                </a:cubicBezTo>
                <a:cubicBezTo>
                  <a:pt x="3532613" y="2066413"/>
                  <a:pt x="3522288" y="2056888"/>
                  <a:pt x="3508877" y="2050106"/>
                </a:cubicBezTo>
                <a:cubicBezTo>
                  <a:pt x="3495469" y="2043324"/>
                  <a:pt x="3479772" y="2039934"/>
                  <a:pt x="3461788" y="2039934"/>
                </a:cubicBezTo>
                <a:close/>
                <a:moveTo>
                  <a:pt x="8227180" y="2033990"/>
                </a:moveTo>
                <a:lnTo>
                  <a:pt x="8227180" y="2065079"/>
                </a:lnTo>
                <a:lnTo>
                  <a:pt x="8211636" y="2065079"/>
                </a:lnTo>
                <a:lnTo>
                  <a:pt x="8211636" y="2097541"/>
                </a:lnTo>
                <a:lnTo>
                  <a:pt x="8227180" y="2097541"/>
                </a:lnTo>
                <a:lnTo>
                  <a:pt x="8227180" y="2148290"/>
                </a:lnTo>
                <a:cubicBezTo>
                  <a:pt x="8227180" y="2163987"/>
                  <a:pt x="8231142" y="2175303"/>
                  <a:pt x="8239067" y="2182237"/>
                </a:cubicBezTo>
                <a:cubicBezTo>
                  <a:pt x="8246992" y="2189171"/>
                  <a:pt x="8258041" y="2192638"/>
                  <a:pt x="8272214" y="2192638"/>
                </a:cubicBezTo>
                <a:lnTo>
                  <a:pt x="8292103" y="2192638"/>
                </a:lnTo>
                <a:lnTo>
                  <a:pt x="8292103" y="2159491"/>
                </a:lnTo>
                <a:lnTo>
                  <a:pt x="8278158" y="2159491"/>
                </a:lnTo>
                <a:cubicBezTo>
                  <a:pt x="8273891" y="2159491"/>
                  <a:pt x="8270842" y="2158653"/>
                  <a:pt x="8269014" y="2156977"/>
                </a:cubicBezTo>
                <a:cubicBezTo>
                  <a:pt x="8267185" y="2155300"/>
                  <a:pt x="8266270" y="2152557"/>
                  <a:pt x="8266270" y="2148747"/>
                </a:cubicBezTo>
                <a:lnTo>
                  <a:pt x="8266270" y="2097541"/>
                </a:lnTo>
                <a:lnTo>
                  <a:pt x="8291874" y="2097541"/>
                </a:lnTo>
                <a:lnTo>
                  <a:pt x="8291874" y="2065079"/>
                </a:lnTo>
                <a:lnTo>
                  <a:pt x="8266270" y="2065079"/>
                </a:lnTo>
                <a:lnTo>
                  <a:pt x="8266270" y="2033990"/>
                </a:lnTo>
                <a:close/>
                <a:moveTo>
                  <a:pt x="7598530" y="2033990"/>
                </a:moveTo>
                <a:lnTo>
                  <a:pt x="7598530" y="2065079"/>
                </a:lnTo>
                <a:lnTo>
                  <a:pt x="7582986" y="2065079"/>
                </a:lnTo>
                <a:lnTo>
                  <a:pt x="7582986" y="2097541"/>
                </a:lnTo>
                <a:lnTo>
                  <a:pt x="7598530" y="2097541"/>
                </a:lnTo>
                <a:lnTo>
                  <a:pt x="7598530" y="2148290"/>
                </a:lnTo>
                <a:cubicBezTo>
                  <a:pt x="7598530" y="2163987"/>
                  <a:pt x="7602493" y="2175303"/>
                  <a:pt x="7610417" y="2182237"/>
                </a:cubicBezTo>
                <a:cubicBezTo>
                  <a:pt x="7618342" y="2189171"/>
                  <a:pt x="7629391" y="2192638"/>
                  <a:pt x="7643565" y="2192638"/>
                </a:cubicBezTo>
                <a:lnTo>
                  <a:pt x="7663453" y="2192638"/>
                </a:lnTo>
                <a:lnTo>
                  <a:pt x="7663453" y="2159491"/>
                </a:lnTo>
                <a:lnTo>
                  <a:pt x="7649508" y="2159491"/>
                </a:lnTo>
                <a:cubicBezTo>
                  <a:pt x="7645241" y="2159491"/>
                  <a:pt x="7642193" y="2158653"/>
                  <a:pt x="7640364" y="2156977"/>
                </a:cubicBezTo>
                <a:cubicBezTo>
                  <a:pt x="7638535" y="2155300"/>
                  <a:pt x="7637621" y="2152557"/>
                  <a:pt x="7637621" y="2148747"/>
                </a:cubicBezTo>
                <a:lnTo>
                  <a:pt x="7637621" y="2097541"/>
                </a:lnTo>
                <a:lnTo>
                  <a:pt x="7663224" y="2097541"/>
                </a:lnTo>
                <a:lnTo>
                  <a:pt x="7663224" y="2065079"/>
                </a:lnTo>
                <a:lnTo>
                  <a:pt x="7637621" y="2065079"/>
                </a:lnTo>
                <a:lnTo>
                  <a:pt x="7637621" y="2033990"/>
                </a:lnTo>
                <a:close/>
                <a:moveTo>
                  <a:pt x="2616959" y="2033990"/>
                </a:moveTo>
                <a:lnTo>
                  <a:pt x="2616959" y="2065079"/>
                </a:lnTo>
                <a:lnTo>
                  <a:pt x="2601414" y="2065079"/>
                </a:lnTo>
                <a:lnTo>
                  <a:pt x="2601414" y="2097541"/>
                </a:lnTo>
                <a:lnTo>
                  <a:pt x="2616959" y="2097541"/>
                </a:lnTo>
                <a:lnTo>
                  <a:pt x="2616959" y="2148290"/>
                </a:lnTo>
                <a:cubicBezTo>
                  <a:pt x="2616959" y="2163987"/>
                  <a:pt x="2620921" y="2175303"/>
                  <a:pt x="2628846" y="2182237"/>
                </a:cubicBezTo>
                <a:cubicBezTo>
                  <a:pt x="2636771" y="2189171"/>
                  <a:pt x="2647820" y="2192638"/>
                  <a:pt x="2661993" y="2192638"/>
                </a:cubicBezTo>
                <a:lnTo>
                  <a:pt x="2681881" y="2192638"/>
                </a:lnTo>
                <a:lnTo>
                  <a:pt x="2681881" y="2159491"/>
                </a:lnTo>
                <a:lnTo>
                  <a:pt x="2667937" y="2159491"/>
                </a:lnTo>
                <a:cubicBezTo>
                  <a:pt x="2663669" y="2159491"/>
                  <a:pt x="2660621" y="2158653"/>
                  <a:pt x="2658793" y="2156977"/>
                </a:cubicBezTo>
                <a:cubicBezTo>
                  <a:pt x="2656964" y="2155300"/>
                  <a:pt x="2656049" y="2152557"/>
                  <a:pt x="2656049" y="2148747"/>
                </a:cubicBezTo>
                <a:lnTo>
                  <a:pt x="2656049" y="2097541"/>
                </a:lnTo>
                <a:lnTo>
                  <a:pt x="2681654" y="2097541"/>
                </a:lnTo>
                <a:lnTo>
                  <a:pt x="2681654" y="2065079"/>
                </a:lnTo>
                <a:lnTo>
                  <a:pt x="2656049" y="2065079"/>
                </a:lnTo>
                <a:lnTo>
                  <a:pt x="2656049" y="2033990"/>
                </a:lnTo>
                <a:close/>
                <a:moveTo>
                  <a:pt x="9431521" y="2032161"/>
                </a:moveTo>
                <a:lnTo>
                  <a:pt x="9431521" y="2063479"/>
                </a:lnTo>
                <a:lnTo>
                  <a:pt x="9474041" y="2063479"/>
                </a:lnTo>
                <a:lnTo>
                  <a:pt x="9474041" y="2192638"/>
                </a:lnTo>
                <a:lnTo>
                  <a:pt x="9513131" y="2192638"/>
                </a:lnTo>
                <a:lnTo>
                  <a:pt x="9513131" y="2063479"/>
                </a:lnTo>
                <a:lnTo>
                  <a:pt x="9555651" y="2063479"/>
                </a:lnTo>
                <a:lnTo>
                  <a:pt x="9555651" y="2032161"/>
                </a:lnTo>
                <a:close/>
                <a:moveTo>
                  <a:pt x="9373533" y="2032161"/>
                </a:moveTo>
                <a:lnTo>
                  <a:pt x="9373533" y="2192638"/>
                </a:lnTo>
                <a:lnTo>
                  <a:pt x="9412624" y="2192638"/>
                </a:lnTo>
                <a:lnTo>
                  <a:pt x="9412624" y="2032161"/>
                </a:lnTo>
                <a:close/>
                <a:moveTo>
                  <a:pt x="8745721" y="2032161"/>
                </a:moveTo>
                <a:lnTo>
                  <a:pt x="8745721" y="2063479"/>
                </a:lnTo>
                <a:lnTo>
                  <a:pt x="8788240" y="2063479"/>
                </a:lnTo>
                <a:lnTo>
                  <a:pt x="8788240" y="2192638"/>
                </a:lnTo>
                <a:lnTo>
                  <a:pt x="8827331" y="2192638"/>
                </a:lnTo>
                <a:lnTo>
                  <a:pt x="8827331" y="2063479"/>
                </a:lnTo>
                <a:lnTo>
                  <a:pt x="8869850" y="2063479"/>
                </a:lnTo>
                <a:lnTo>
                  <a:pt x="8869850" y="2032161"/>
                </a:lnTo>
                <a:close/>
                <a:moveTo>
                  <a:pt x="8497232" y="2032161"/>
                </a:moveTo>
                <a:lnTo>
                  <a:pt x="8497232" y="2192638"/>
                </a:lnTo>
                <a:lnTo>
                  <a:pt x="8571985" y="2192638"/>
                </a:lnTo>
                <a:cubicBezTo>
                  <a:pt x="8588749" y="2192638"/>
                  <a:pt x="8601817" y="2188714"/>
                  <a:pt x="8611190" y="2180865"/>
                </a:cubicBezTo>
                <a:cubicBezTo>
                  <a:pt x="8620562" y="2173017"/>
                  <a:pt x="8625249" y="2162387"/>
                  <a:pt x="8625249" y="2148976"/>
                </a:cubicBezTo>
                <a:cubicBezTo>
                  <a:pt x="8625249" y="2139679"/>
                  <a:pt x="8622430" y="2131411"/>
                  <a:pt x="8616790" y="2124173"/>
                </a:cubicBezTo>
                <a:cubicBezTo>
                  <a:pt x="8611152" y="2116934"/>
                  <a:pt x="8603684" y="2112323"/>
                  <a:pt x="8594388" y="2110342"/>
                </a:cubicBezTo>
                <a:cubicBezTo>
                  <a:pt x="8602617" y="2107904"/>
                  <a:pt x="8609209" y="2103560"/>
                  <a:pt x="8614162" y="2097312"/>
                </a:cubicBezTo>
                <a:cubicBezTo>
                  <a:pt x="8619115" y="2091064"/>
                  <a:pt x="8621591" y="2083215"/>
                  <a:pt x="8621591" y="2073766"/>
                </a:cubicBezTo>
                <a:cubicBezTo>
                  <a:pt x="8621591" y="2060965"/>
                  <a:pt x="8616982" y="2050830"/>
                  <a:pt x="8607761" y="2043363"/>
                </a:cubicBezTo>
                <a:cubicBezTo>
                  <a:pt x="8598541" y="2035895"/>
                  <a:pt x="8585778" y="2032161"/>
                  <a:pt x="8569470" y="2032161"/>
                </a:cubicBezTo>
                <a:close/>
                <a:moveTo>
                  <a:pt x="6887508" y="2032161"/>
                </a:moveTo>
                <a:lnTo>
                  <a:pt x="6887508" y="2192638"/>
                </a:lnTo>
                <a:lnTo>
                  <a:pt x="6947630" y="2192638"/>
                </a:lnTo>
                <a:cubicBezTo>
                  <a:pt x="6964394" y="2192638"/>
                  <a:pt x="6979138" y="2189285"/>
                  <a:pt x="6991864" y="2182580"/>
                </a:cubicBezTo>
                <a:cubicBezTo>
                  <a:pt x="7004590" y="2175874"/>
                  <a:pt x="7014419" y="2166425"/>
                  <a:pt x="7021354" y="2154234"/>
                </a:cubicBezTo>
                <a:cubicBezTo>
                  <a:pt x="7028288" y="2142041"/>
                  <a:pt x="7031754" y="2128097"/>
                  <a:pt x="7031754" y="2112400"/>
                </a:cubicBezTo>
                <a:cubicBezTo>
                  <a:pt x="7031754" y="2096550"/>
                  <a:pt x="7028288" y="2082567"/>
                  <a:pt x="7021354" y="2070452"/>
                </a:cubicBezTo>
                <a:cubicBezTo>
                  <a:pt x="7014419" y="2058336"/>
                  <a:pt x="7004628" y="2048925"/>
                  <a:pt x="6991978" y="2042219"/>
                </a:cubicBezTo>
                <a:cubicBezTo>
                  <a:pt x="6979330" y="2035514"/>
                  <a:pt x="6964547" y="2032161"/>
                  <a:pt x="6947630" y="2032161"/>
                </a:cubicBezTo>
                <a:close/>
                <a:moveTo>
                  <a:pt x="6122918" y="2032161"/>
                </a:moveTo>
                <a:lnTo>
                  <a:pt x="6179839" y="2192638"/>
                </a:lnTo>
                <a:lnTo>
                  <a:pt x="6228760" y="2192638"/>
                </a:lnTo>
                <a:lnTo>
                  <a:pt x="6285681" y="2032161"/>
                </a:lnTo>
                <a:lnTo>
                  <a:pt x="6244305" y="2032161"/>
                </a:lnTo>
                <a:lnTo>
                  <a:pt x="6204299" y="2153319"/>
                </a:lnTo>
                <a:lnTo>
                  <a:pt x="6164522" y="2032161"/>
                </a:lnTo>
                <a:close/>
                <a:moveTo>
                  <a:pt x="6068359" y="2032161"/>
                </a:moveTo>
                <a:lnTo>
                  <a:pt x="6068359" y="2192638"/>
                </a:lnTo>
                <a:lnTo>
                  <a:pt x="6107450" y="2192638"/>
                </a:lnTo>
                <a:lnTo>
                  <a:pt x="6107450" y="2032161"/>
                </a:lnTo>
                <a:close/>
                <a:moveTo>
                  <a:pt x="5341411" y="2032161"/>
                </a:moveTo>
                <a:lnTo>
                  <a:pt x="5396961" y="2139603"/>
                </a:lnTo>
                <a:lnTo>
                  <a:pt x="5396961" y="2192638"/>
                </a:lnTo>
                <a:lnTo>
                  <a:pt x="5436051" y="2192638"/>
                </a:lnTo>
                <a:lnTo>
                  <a:pt x="5436051" y="2139603"/>
                </a:lnTo>
                <a:lnTo>
                  <a:pt x="5491601" y="2032161"/>
                </a:lnTo>
                <a:lnTo>
                  <a:pt x="5447710" y="2032161"/>
                </a:lnTo>
                <a:lnTo>
                  <a:pt x="5416849" y="2099369"/>
                </a:lnTo>
                <a:lnTo>
                  <a:pt x="5385760" y="2032161"/>
                </a:lnTo>
                <a:close/>
                <a:moveTo>
                  <a:pt x="934386" y="2032161"/>
                </a:moveTo>
                <a:lnTo>
                  <a:pt x="934386" y="2192638"/>
                </a:lnTo>
                <a:lnTo>
                  <a:pt x="1032685" y="2192638"/>
                </a:lnTo>
                <a:lnTo>
                  <a:pt x="1032685" y="2161320"/>
                </a:lnTo>
                <a:lnTo>
                  <a:pt x="973477" y="2161320"/>
                </a:lnTo>
                <a:lnTo>
                  <a:pt x="973477" y="2126116"/>
                </a:lnTo>
                <a:lnTo>
                  <a:pt x="1025826" y="2126116"/>
                </a:lnTo>
                <a:lnTo>
                  <a:pt x="1025826" y="2095940"/>
                </a:lnTo>
                <a:lnTo>
                  <a:pt x="973477" y="2095940"/>
                </a:lnTo>
                <a:lnTo>
                  <a:pt x="973477" y="2063479"/>
                </a:lnTo>
                <a:lnTo>
                  <a:pt x="1032685" y="2063479"/>
                </a:lnTo>
                <a:lnTo>
                  <a:pt x="1032685" y="2032161"/>
                </a:lnTo>
                <a:close/>
                <a:moveTo>
                  <a:pt x="2917339" y="2025989"/>
                </a:moveTo>
                <a:lnTo>
                  <a:pt x="2917339" y="2059364"/>
                </a:lnTo>
                <a:lnTo>
                  <a:pt x="2988435" y="2059364"/>
                </a:lnTo>
                <a:lnTo>
                  <a:pt x="2930370" y="2192638"/>
                </a:lnTo>
                <a:lnTo>
                  <a:pt x="2970374" y="2192638"/>
                </a:lnTo>
                <a:lnTo>
                  <a:pt x="3027753" y="2055021"/>
                </a:lnTo>
                <a:lnTo>
                  <a:pt x="3027753" y="2025989"/>
                </a:lnTo>
                <a:close/>
                <a:moveTo>
                  <a:pt x="9173508" y="2023474"/>
                </a:moveTo>
                <a:lnTo>
                  <a:pt x="9173508" y="2192638"/>
                </a:lnTo>
                <a:lnTo>
                  <a:pt x="9212599" y="2192638"/>
                </a:lnTo>
                <a:lnTo>
                  <a:pt x="9212599" y="2123372"/>
                </a:lnTo>
                <a:cubicBezTo>
                  <a:pt x="9212599" y="2114838"/>
                  <a:pt x="9214808" y="2108209"/>
                  <a:pt x="9219228" y="2103484"/>
                </a:cubicBezTo>
                <a:cubicBezTo>
                  <a:pt x="9223648" y="2098760"/>
                  <a:pt x="9229591" y="2096398"/>
                  <a:pt x="9237059" y="2096398"/>
                </a:cubicBezTo>
                <a:cubicBezTo>
                  <a:pt x="9244526" y="2096398"/>
                  <a:pt x="9250470" y="2098760"/>
                  <a:pt x="9254890" y="2103484"/>
                </a:cubicBezTo>
                <a:cubicBezTo>
                  <a:pt x="9259309" y="2108209"/>
                  <a:pt x="9261519" y="2114838"/>
                  <a:pt x="9261519" y="2123372"/>
                </a:cubicBezTo>
                <a:lnTo>
                  <a:pt x="9261519" y="2192638"/>
                </a:lnTo>
                <a:lnTo>
                  <a:pt x="9300381" y="2192638"/>
                </a:lnTo>
                <a:lnTo>
                  <a:pt x="9300381" y="2118115"/>
                </a:lnTo>
                <a:cubicBezTo>
                  <a:pt x="9300381" y="2101198"/>
                  <a:pt x="9295961" y="2087901"/>
                  <a:pt x="9287122" y="2078224"/>
                </a:cubicBezTo>
                <a:cubicBezTo>
                  <a:pt x="9278283" y="2068547"/>
                  <a:pt x="9266549" y="2063708"/>
                  <a:pt x="9251918" y="2063708"/>
                </a:cubicBezTo>
                <a:cubicBezTo>
                  <a:pt x="9243383" y="2063708"/>
                  <a:pt x="9235688" y="2065384"/>
                  <a:pt x="9228829" y="2068737"/>
                </a:cubicBezTo>
                <a:cubicBezTo>
                  <a:pt x="9221972" y="2072090"/>
                  <a:pt x="9216561" y="2076586"/>
                  <a:pt x="9212599" y="2082224"/>
                </a:cubicBezTo>
                <a:lnTo>
                  <a:pt x="9212599" y="2023474"/>
                </a:lnTo>
                <a:close/>
                <a:moveTo>
                  <a:pt x="4191934" y="2023474"/>
                </a:moveTo>
                <a:lnTo>
                  <a:pt x="4191934" y="2192638"/>
                </a:lnTo>
                <a:lnTo>
                  <a:pt x="4231024" y="2192638"/>
                </a:lnTo>
                <a:lnTo>
                  <a:pt x="4231024" y="2023474"/>
                </a:lnTo>
                <a:close/>
                <a:moveTo>
                  <a:pt x="2706036" y="2023474"/>
                </a:moveTo>
                <a:lnTo>
                  <a:pt x="2706036" y="2192638"/>
                </a:lnTo>
                <a:lnTo>
                  <a:pt x="2745127" y="2192638"/>
                </a:lnTo>
                <a:lnTo>
                  <a:pt x="2745127" y="2123372"/>
                </a:lnTo>
                <a:cubicBezTo>
                  <a:pt x="2745127" y="2114838"/>
                  <a:pt x="2747337" y="2108209"/>
                  <a:pt x="2751757" y="2103484"/>
                </a:cubicBezTo>
                <a:cubicBezTo>
                  <a:pt x="2756176" y="2098760"/>
                  <a:pt x="2762121" y="2096398"/>
                  <a:pt x="2769588" y="2096398"/>
                </a:cubicBezTo>
                <a:cubicBezTo>
                  <a:pt x="2777055" y="2096398"/>
                  <a:pt x="2782999" y="2098760"/>
                  <a:pt x="2787419" y="2103484"/>
                </a:cubicBezTo>
                <a:cubicBezTo>
                  <a:pt x="2791838" y="2108209"/>
                  <a:pt x="2794048" y="2114838"/>
                  <a:pt x="2794048" y="2123372"/>
                </a:cubicBezTo>
                <a:lnTo>
                  <a:pt x="2794048" y="2192638"/>
                </a:lnTo>
                <a:lnTo>
                  <a:pt x="2832910" y="2192638"/>
                </a:lnTo>
                <a:lnTo>
                  <a:pt x="2832910" y="2118115"/>
                </a:lnTo>
                <a:cubicBezTo>
                  <a:pt x="2832910" y="2101198"/>
                  <a:pt x="2828490" y="2087901"/>
                  <a:pt x="2819651" y="2078224"/>
                </a:cubicBezTo>
                <a:cubicBezTo>
                  <a:pt x="2810812" y="2068547"/>
                  <a:pt x="2799077" y="2063708"/>
                  <a:pt x="2784446" y="2063708"/>
                </a:cubicBezTo>
                <a:cubicBezTo>
                  <a:pt x="2775912" y="2063708"/>
                  <a:pt x="2768216" y="2065384"/>
                  <a:pt x="2761358" y="2068737"/>
                </a:cubicBezTo>
                <a:cubicBezTo>
                  <a:pt x="2754500" y="2072090"/>
                  <a:pt x="2749090" y="2076586"/>
                  <a:pt x="2745127" y="2082224"/>
                </a:cubicBezTo>
                <a:lnTo>
                  <a:pt x="2745127" y="2023474"/>
                </a:lnTo>
                <a:close/>
                <a:moveTo>
                  <a:pt x="2467912" y="2023474"/>
                </a:moveTo>
                <a:lnTo>
                  <a:pt x="2467912" y="2192638"/>
                </a:lnTo>
                <a:lnTo>
                  <a:pt x="2507002" y="2192638"/>
                </a:lnTo>
                <a:lnTo>
                  <a:pt x="2507002" y="2139146"/>
                </a:lnTo>
                <a:lnTo>
                  <a:pt x="2545864" y="2192638"/>
                </a:lnTo>
                <a:lnTo>
                  <a:pt x="2594327" y="2192638"/>
                </a:lnTo>
                <a:lnTo>
                  <a:pt x="2540835" y="2129087"/>
                </a:lnTo>
                <a:lnTo>
                  <a:pt x="2593871" y="2065079"/>
                </a:lnTo>
                <a:lnTo>
                  <a:pt x="2545636" y="2065079"/>
                </a:lnTo>
                <a:lnTo>
                  <a:pt x="2507002" y="2116972"/>
                </a:lnTo>
                <a:lnTo>
                  <a:pt x="2507002" y="2023474"/>
                </a:lnTo>
                <a:close/>
                <a:moveTo>
                  <a:pt x="2163113" y="2023474"/>
                </a:moveTo>
                <a:lnTo>
                  <a:pt x="2163113" y="2192638"/>
                </a:lnTo>
                <a:lnTo>
                  <a:pt x="2202203" y="2192638"/>
                </a:lnTo>
                <a:lnTo>
                  <a:pt x="2202203" y="2123372"/>
                </a:lnTo>
                <a:cubicBezTo>
                  <a:pt x="2202203" y="2114838"/>
                  <a:pt x="2204412" y="2108209"/>
                  <a:pt x="2208832" y="2103484"/>
                </a:cubicBezTo>
                <a:cubicBezTo>
                  <a:pt x="2213252" y="2098760"/>
                  <a:pt x="2219195" y="2096398"/>
                  <a:pt x="2226663" y="2096398"/>
                </a:cubicBezTo>
                <a:cubicBezTo>
                  <a:pt x="2234130" y="2096398"/>
                  <a:pt x="2240074" y="2098760"/>
                  <a:pt x="2244494" y="2103484"/>
                </a:cubicBezTo>
                <a:cubicBezTo>
                  <a:pt x="2248913" y="2108209"/>
                  <a:pt x="2251123" y="2114838"/>
                  <a:pt x="2251123" y="2123372"/>
                </a:cubicBezTo>
                <a:lnTo>
                  <a:pt x="2251123" y="2192638"/>
                </a:lnTo>
                <a:lnTo>
                  <a:pt x="2289985" y="2192638"/>
                </a:lnTo>
                <a:lnTo>
                  <a:pt x="2289985" y="2118115"/>
                </a:lnTo>
                <a:cubicBezTo>
                  <a:pt x="2289985" y="2101198"/>
                  <a:pt x="2285565" y="2087901"/>
                  <a:pt x="2276726" y="2078224"/>
                </a:cubicBezTo>
                <a:cubicBezTo>
                  <a:pt x="2267887" y="2068547"/>
                  <a:pt x="2256152" y="2063708"/>
                  <a:pt x="2241522" y="2063708"/>
                </a:cubicBezTo>
                <a:cubicBezTo>
                  <a:pt x="2232987" y="2063708"/>
                  <a:pt x="2225292" y="2065384"/>
                  <a:pt x="2218433" y="2068737"/>
                </a:cubicBezTo>
                <a:cubicBezTo>
                  <a:pt x="2211575" y="2072090"/>
                  <a:pt x="2206165" y="2076586"/>
                  <a:pt x="2202203" y="2082224"/>
                </a:cubicBezTo>
                <a:lnTo>
                  <a:pt x="2202203" y="2023474"/>
                </a:lnTo>
                <a:close/>
                <a:moveTo>
                  <a:pt x="1515413" y="2023474"/>
                </a:moveTo>
                <a:lnTo>
                  <a:pt x="1515413" y="2192638"/>
                </a:lnTo>
                <a:lnTo>
                  <a:pt x="1554503" y="2192638"/>
                </a:lnTo>
                <a:lnTo>
                  <a:pt x="1554503" y="2023474"/>
                </a:lnTo>
                <a:close/>
                <a:moveTo>
                  <a:pt x="3246904" y="2021874"/>
                </a:moveTo>
                <a:cubicBezTo>
                  <a:pt x="3235170" y="2021874"/>
                  <a:pt x="3224997" y="2024160"/>
                  <a:pt x="3216387" y="2028732"/>
                </a:cubicBezTo>
                <a:cubicBezTo>
                  <a:pt x="3207776" y="2033304"/>
                  <a:pt x="3201147" y="2039781"/>
                  <a:pt x="3196499" y="2048163"/>
                </a:cubicBezTo>
                <a:cubicBezTo>
                  <a:pt x="3191849" y="2056545"/>
                  <a:pt x="3189526" y="2066375"/>
                  <a:pt x="3189526" y="2077652"/>
                </a:cubicBezTo>
                <a:cubicBezTo>
                  <a:pt x="3189526" y="2089082"/>
                  <a:pt x="3191698" y="2098798"/>
                  <a:pt x="3196041" y="2106799"/>
                </a:cubicBezTo>
                <a:cubicBezTo>
                  <a:pt x="3200384" y="2114800"/>
                  <a:pt x="3206366" y="2120820"/>
                  <a:pt x="3213986" y="2124858"/>
                </a:cubicBezTo>
                <a:cubicBezTo>
                  <a:pt x="3221606" y="2128897"/>
                  <a:pt x="3230293" y="2130916"/>
                  <a:pt x="3240046" y="2130916"/>
                </a:cubicBezTo>
                <a:cubicBezTo>
                  <a:pt x="3247209" y="2130916"/>
                  <a:pt x="3253685" y="2129621"/>
                  <a:pt x="3259477" y="2127030"/>
                </a:cubicBezTo>
                <a:cubicBezTo>
                  <a:pt x="3265269" y="2124439"/>
                  <a:pt x="3269841" y="2120782"/>
                  <a:pt x="3273194" y="2116057"/>
                </a:cubicBezTo>
                <a:cubicBezTo>
                  <a:pt x="3273194" y="2132212"/>
                  <a:pt x="3271517" y="2143870"/>
                  <a:pt x="3268164" y="2151033"/>
                </a:cubicBezTo>
                <a:cubicBezTo>
                  <a:pt x="3264811" y="2158196"/>
                  <a:pt x="3259097" y="2161777"/>
                  <a:pt x="3251019" y="2161777"/>
                </a:cubicBezTo>
                <a:cubicBezTo>
                  <a:pt x="3239285" y="2161777"/>
                  <a:pt x="3232274" y="2155757"/>
                  <a:pt x="3229988" y="2143718"/>
                </a:cubicBezTo>
                <a:lnTo>
                  <a:pt x="3193869" y="2143718"/>
                </a:lnTo>
                <a:cubicBezTo>
                  <a:pt x="3194480" y="2152709"/>
                  <a:pt x="3196955" y="2160939"/>
                  <a:pt x="3201299" y="2168407"/>
                </a:cubicBezTo>
                <a:cubicBezTo>
                  <a:pt x="3205642" y="2175874"/>
                  <a:pt x="3211891" y="2181894"/>
                  <a:pt x="3220044" y="2186466"/>
                </a:cubicBezTo>
                <a:cubicBezTo>
                  <a:pt x="3228198" y="2191038"/>
                  <a:pt x="3238065" y="2193324"/>
                  <a:pt x="3249648" y="2193324"/>
                </a:cubicBezTo>
                <a:cubicBezTo>
                  <a:pt x="3264278" y="2193324"/>
                  <a:pt x="3275822" y="2189971"/>
                  <a:pt x="3284280" y="2183266"/>
                </a:cubicBezTo>
                <a:cubicBezTo>
                  <a:pt x="3292739" y="2176560"/>
                  <a:pt x="3298758" y="2166768"/>
                  <a:pt x="3302340" y="2153890"/>
                </a:cubicBezTo>
                <a:cubicBezTo>
                  <a:pt x="3305922" y="2141013"/>
                  <a:pt x="3307712" y="2124668"/>
                  <a:pt x="3307712" y="2104856"/>
                </a:cubicBezTo>
                <a:cubicBezTo>
                  <a:pt x="3307712" y="2077576"/>
                  <a:pt x="3303215" y="2056926"/>
                  <a:pt x="3294225" y="2042905"/>
                </a:cubicBezTo>
                <a:cubicBezTo>
                  <a:pt x="3285233" y="2028884"/>
                  <a:pt x="3269460" y="2021874"/>
                  <a:pt x="3246904" y="2021874"/>
                </a:cubicBezTo>
                <a:close/>
                <a:moveTo>
                  <a:pt x="3104030" y="2021874"/>
                </a:moveTo>
                <a:cubicBezTo>
                  <a:pt x="3092295" y="2021874"/>
                  <a:pt x="3082123" y="2024160"/>
                  <a:pt x="3073512" y="2028732"/>
                </a:cubicBezTo>
                <a:cubicBezTo>
                  <a:pt x="3064901" y="2033304"/>
                  <a:pt x="3058272" y="2039781"/>
                  <a:pt x="3053623" y="2048163"/>
                </a:cubicBezTo>
                <a:cubicBezTo>
                  <a:pt x="3048974" y="2056545"/>
                  <a:pt x="3046650" y="2066375"/>
                  <a:pt x="3046650" y="2077652"/>
                </a:cubicBezTo>
                <a:cubicBezTo>
                  <a:pt x="3046650" y="2089082"/>
                  <a:pt x="3048823" y="2098798"/>
                  <a:pt x="3053166" y="2106799"/>
                </a:cubicBezTo>
                <a:cubicBezTo>
                  <a:pt x="3057509" y="2114800"/>
                  <a:pt x="3063491" y="2120820"/>
                  <a:pt x="3071111" y="2124858"/>
                </a:cubicBezTo>
                <a:cubicBezTo>
                  <a:pt x="3078731" y="2128897"/>
                  <a:pt x="3087417" y="2130916"/>
                  <a:pt x="3097171" y="2130916"/>
                </a:cubicBezTo>
                <a:cubicBezTo>
                  <a:pt x="3104334" y="2130916"/>
                  <a:pt x="3110812" y="2129621"/>
                  <a:pt x="3116602" y="2127030"/>
                </a:cubicBezTo>
                <a:cubicBezTo>
                  <a:pt x="3122393" y="2124439"/>
                  <a:pt x="3126966" y="2120782"/>
                  <a:pt x="3130319" y="2116057"/>
                </a:cubicBezTo>
                <a:cubicBezTo>
                  <a:pt x="3130319" y="2132212"/>
                  <a:pt x="3128642" y="2143870"/>
                  <a:pt x="3125289" y="2151033"/>
                </a:cubicBezTo>
                <a:cubicBezTo>
                  <a:pt x="3121937" y="2158196"/>
                  <a:pt x="3116222" y="2161777"/>
                  <a:pt x="3108144" y="2161777"/>
                </a:cubicBezTo>
                <a:cubicBezTo>
                  <a:pt x="3096410" y="2161777"/>
                  <a:pt x="3089399" y="2155757"/>
                  <a:pt x="3087113" y="2143718"/>
                </a:cubicBezTo>
                <a:lnTo>
                  <a:pt x="3050994" y="2143718"/>
                </a:lnTo>
                <a:cubicBezTo>
                  <a:pt x="3051603" y="2152709"/>
                  <a:pt x="3054081" y="2160939"/>
                  <a:pt x="3058424" y="2168407"/>
                </a:cubicBezTo>
                <a:cubicBezTo>
                  <a:pt x="3062767" y="2175874"/>
                  <a:pt x="3069016" y="2181894"/>
                  <a:pt x="3077170" y="2186466"/>
                </a:cubicBezTo>
                <a:cubicBezTo>
                  <a:pt x="3085322" y="2191038"/>
                  <a:pt x="3095190" y="2193324"/>
                  <a:pt x="3106773" y="2193324"/>
                </a:cubicBezTo>
                <a:cubicBezTo>
                  <a:pt x="3121403" y="2193324"/>
                  <a:pt x="3132948" y="2189971"/>
                  <a:pt x="3141405" y="2183266"/>
                </a:cubicBezTo>
                <a:cubicBezTo>
                  <a:pt x="3149864" y="2176560"/>
                  <a:pt x="3155883" y="2166768"/>
                  <a:pt x="3159465" y="2153890"/>
                </a:cubicBezTo>
                <a:cubicBezTo>
                  <a:pt x="3163046" y="2141013"/>
                  <a:pt x="3164837" y="2124668"/>
                  <a:pt x="3164837" y="2104856"/>
                </a:cubicBezTo>
                <a:cubicBezTo>
                  <a:pt x="3164837" y="2077576"/>
                  <a:pt x="3160341" y="2056926"/>
                  <a:pt x="3151350" y="2042905"/>
                </a:cubicBezTo>
                <a:cubicBezTo>
                  <a:pt x="3142359" y="2028884"/>
                  <a:pt x="3126585" y="2021874"/>
                  <a:pt x="3104030" y="2021874"/>
                </a:cubicBezTo>
                <a:close/>
                <a:moveTo>
                  <a:pt x="4144919" y="2009530"/>
                </a:moveTo>
                <a:cubicBezTo>
                  <a:pt x="4138060" y="2009530"/>
                  <a:pt x="4132459" y="2011549"/>
                  <a:pt x="4128117" y="2015588"/>
                </a:cubicBezTo>
                <a:cubicBezTo>
                  <a:pt x="4123772" y="2019626"/>
                  <a:pt x="4121601" y="2024694"/>
                  <a:pt x="4121601" y="2030789"/>
                </a:cubicBezTo>
                <a:cubicBezTo>
                  <a:pt x="4121601" y="2036733"/>
                  <a:pt x="4123772" y="2041724"/>
                  <a:pt x="4128117" y="2045763"/>
                </a:cubicBezTo>
                <a:cubicBezTo>
                  <a:pt x="4132459" y="2049801"/>
                  <a:pt x="4138060" y="2051821"/>
                  <a:pt x="4144919" y="2051821"/>
                </a:cubicBezTo>
                <a:cubicBezTo>
                  <a:pt x="4151624" y="2051821"/>
                  <a:pt x="4157150" y="2049801"/>
                  <a:pt x="4161492" y="2045763"/>
                </a:cubicBezTo>
                <a:cubicBezTo>
                  <a:pt x="4165835" y="2041724"/>
                  <a:pt x="4168006" y="2036733"/>
                  <a:pt x="4168006" y="2030789"/>
                </a:cubicBezTo>
                <a:cubicBezTo>
                  <a:pt x="4168006" y="2024694"/>
                  <a:pt x="4165835" y="2019626"/>
                  <a:pt x="4161492" y="2015588"/>
                </a:cubicBezTo>
                <a:cubicBezTo>
                  <a:pt x="4157150" y="2011549"/>
                  <a:pt x="4151624" y="2009530"/>
                  <a:pt x="4144919" y="2009530"/>
                </a:cubicBezTo>
                <a:close/>
                <a:moveTo>
                  <a:pt x="2878097" y="2009530"/>
                </a:moveTo>
                <a:cubicBezTo>
                  <a:pt x="2871239" y="2009530"/>
                  <a:pt x="2865638" y="2011549"/>
                  <a:pt x="2861294" y="2015588"/>
                </a:cubicBezTo>
                <a:cubicBezTo>
                  <a:pt x="2856951" y="2019626"/>
                  <a:pt x="2854780" y="2024694"/>
                  <a:pt x="2854780" y="2030789"/>
                </a:cubicBezTo>
                <a:cubicBezTo>
                  <a:pt x="2854780" y="2036733"/>
                  <a:pt x="2856951" y="2041724"/>
                  <a:pt x="2861294" y="2045763"/>
                </a:cubicBezTo>
                <a:cubicBezTo>
                  <a:pt x="2865638" y="2049801"/>
                  <a:pt x="2871239" y="2051821"/>
                  <a:pt x="2878097" y="2051821"/>
                </a:cubicBezTo>
                <a:cubicBezTo>
                  <a:pt x="2884802" y="2051821"/>
                  <a:pt x="2890327" y="2049801"/>
                  <a:pt x="2894670" y="2045763"/>
                </a:cubicBezTo>
                <a:cubicBezTo>
                  <a:pt x="2899014" y="2041724"/>
                  <a:pt x="2901185" y="2036733"/>
                  <a:pt x="2901185" y="2030789"/>
                </a:cubicBezTo>
                <a:cubicBezTo>
                  <a:pt x="2901185" y="2024694"/>
                  <a:pt x="2899014" y="2019626"/>
                  <a:pt x="2894670" y="2015588"/>
                </a:cubicBezTo>
                <a:cubicBezTo>
                  <a:pt x="2890327" y="2011549"/>
                  <a:pt x="2884802" y="2009530"/>
                  <a:pt x="2878097" y="2009530"/>
                </a:cubicBezTo>
                <a:close/>
                <a:moveTo>
                  <a:pt x="1992272" y="2009530"/>
                </a:moveTo>
                <a:cubicBezTo>
                  <a:pt x="1985414" y="2009530"/>
                  <a:pt x="1979813" y="2011549"/>
                  <a:pt x="1975469" y="2015588"/>
                </a:cubicBezTo>
                <a:cubicBezTo>
                  <a:pt x="1971126" y="2019626"/>
                  <a:pt x="1968954" y="2024694"/>
                  <a:pt x="1968954" y="2030789"/>
                </a:cubicBezTo>
                <a:cubicBezTo>
                  <a:pt x="1968954" y="2036733"/>
                  <a:pt x="1971126" y="2041724"/>
                  <a:pt x="1975469" y="2045763"/>
                </a:cubicBezTo>
                <a:cubicBezTo>
                  <a:pt x="1979813" y="2049801"/>
                  <a:pt x="1985414" y="2051821"/>
                  <a:pt x="1992272" y="2051821"/>
                </a:cubicBezTo>
                <a:cubicBezTo>
                  <a:pt x="1998977" y="2051821"/>
                  <a:pt x="2004502" y="2049801"/>
                  <a:pt x="2008846" y="2045763"/>
                </a:cubicBezTo>
                <a:cubicBezTo>
                  <a:pt x="2013189" y="2041724"/>
                  <a:pt x="2015360" y="2036733"/>
                  <a:pt x="2015360" y="2030789"/>
                </a:cubicBezTo>
                <a:cubicBezTo>
                  <a:pt x="2015360" y="2024694"/>
                  <a:pt x="2013189" y="2019626"/>
                  <a:pt x="2008846" y="2015588"/>
                </a:cubicBezTo>
                <a:cubicBezTo>
                  <a:pt x="2004502" y="2011549"/>
                  <a:pt x="1998977" y="2009530"/>
                  <a:pt x="1992272" y="2009530"/>
                </a:cubicBezTo>
                <a:close/>
                <a:moveTo>
                  <a:pt x="1468397" y="2009530"/>
                </a:moveTo>
                <a:cubicBezTo>
                  <a:pt x="1461539" y="2009530"/>
                  <a:pt x="1455939" y="2011549"/>
                  <a:pt x="1451595" y="2015588"/>
                </a:cubicBezTo>
                <a:cubicBezTo>
                  <a:pt x="1447252" y="2019626"/>
                  <a:pt x="1445080" y="2024694"/>
                  <a:pt x="1445080" y="2030789"/>
                </a:cubicBezTo>
                <a:cubicBezTo>
                  <a:pt x="1445080" y="2036733"/>
                  <a:pt x="1447252" y="2041724"/>
                  <a:pt x="1451595" y="2045763"/>
                </a:cubicBezTo>
                <a:cubicBezTo>
                  <a:pt x="1455939" y="2049801"/>
                  <a:pt x="1461539" y="2051821"/>
                  <a:pt x="1468397" y="2051821"/>
                </a:cubicBezTo>
                <a:cubicBezTo>
                  <a:pt x="1475103" y="2051821"/>
                  <a:pt x="1480627" y="2049801"/>
                  <a:pt x="1484971" y="2045763"/>
                </a:cubicBezTo>
                <a:cubicBezTo>
                  <a:pt x="1489314" y="2041724"/>
                  <a:pt x="1491486" y="2036733"/>
                  <a:pt x="1491486" y="2030789"/>
                </a:cubicBezTo>
                <a:cubicBezTo>
                  <a:pt x="1491486" y="2024694"/>
                  <a:pt x="1489314" y="2019626"/>
                  <a:pt x="1484971" y="2015588"/>
                </a:cubicBezTo>
                <a:cubicBezTo>
                  <a:pt x="1480627" y="2011549"/>
                  <a:pt x="1475103" y="2009530"/>
                  <a:pt x="1468397" y="2009530"/>
                </a:cubicBezTo>
                <a:close/>
                <a:moveTo>
                  <a:pt x="4773759" y="965809"/>
                </a:moveTo>
                <a:cubicBezTo>
                  <a:pt x="4823308" y="965809"/>
                  <a:pt x="4865327" y="983783"/>
                  <a:pt x="4899817" y="1019731"/>
                </a:cubicBezTo>
                <a:cubicBezTo>
                  <a:pt x="4934308" y="1055678"/>
                  <a:pt x="4951552" y="1104741"/>
                  <a:pt x="4951552" y="1166921"/>
                </a:cubicBezTo>
                <a:cubicBezTo>
                  <a:pt x="4951552" y="1229099"/>
                  <a:pt x="4934308" y="1278163"/>
                  <a:pt x="4899817" y="1314110"/>
                </a:cubicBezTo>
                <a:cubicBezTo>
                  <a:pt x="4865327" y="1350058"/>
                  <a:pt x="4823308" y="1368032"/>
                  <a:pt x="4773759" y="1368032"/>
                </a:cubicBezTo>
                <a:cubicBezTo>
                  <a:pt x="4724209" y="1368032"/>
                  <a:pt x="4682190" y="1349815"/>
                  <a:pt x="4647701" y="1313382"/>
                </a:cubicBezTo>
                <a:cubicBezTo>
                  <a:pt x="4613210" y="1276949"/>
                  <a:pt x="4595966" y="1227642"/>
                  <a:pt x="4595966" y="1165463"/>
                </a:cubicBezTo>
                <a:cubicBezTo>
                  <a:pt x="4595966" y="1103284"/>
                  <a:pt x="4613210" y="1054464"/>
                  <a:pt x="4647701" y="1019002"/>
                </a:cubicBezTo>
                <a:cubicBezTo>
                  <a:pt x="4682190" y="983540"/>
                  <a:pt x="4724209" y="965809"/>
                  <a:pt x="4773759" y="965809"/>
                </a:cubicBezTo>
                <a:close/>
                <a:moveTo>
                  <a:pt x="8946489" y="964352"/>
                </a:moveTo>
                <a:cubicBezTo>
                  <a:pt x="8994096" y="964352"/>
                  <a:pt x="9034172" y="981840"/>
                  <a:pt x="9066718" y="1016816"/>
                </a:cubicBezTo>
                <a:cubicBezTo>
                  <a:pt x="9099265" y="1051792"/>
                  <a:pt x="9115538" y="1101826"/>
                  <a:pt x="9115538" y="1166921"/>
                </a:cubicBezTo>
                <a:cubicBezTo>
                  <a:pt x="9115538" y="1232014"/>
                  <a:pt x="9098779" y="1282049"/>
                  <a:pt x="9065261" y="1317025"/>
                </a:cubicBezTo>
                <a:cubicBezTo>
                  <a:pt x="9031742" y="1352001"/>
                  <a:pt x="8991180" y="1369488"/>
                  <a:pt x="8943574" y="1369488"/>
                </a:cubicBezTo>
                <a:cubicBezTo>
                  <a:pt x="8895968" y="1369488"/>
                  <a:pt x="8856378" y="1352001"/>
                  <a:pt x="8824802" y="1317025"/>
                </a:cubicBezTo>
                <a:cubicBezTo>
                  <a:pt x="8793227" y="1282049"/>
                  <a:pt x="8777439" y="1232014"/>
                  <a:pt x="8777439" y="1166921"/>
                </a:cubicBezTo>
                <a:cubicBezTo>
                  <a:pt x="8777439" y="1100855"/>
                  <a:pt x="8793470" y="1050577"/>
                  <a:pt x="8825530" y="1016087"/>
                </a:cubicBezTo>
                <a:cubicBezTo>
                  <a:pt x="8857592" y="981597"/>
                  <a:pt x="8897912" y="964352"/>
                  <a:pt x="8946489" y="964352"/>
                </a:cubicBezTo>
                <a:close/>
                <a:moveTo>
                  <a:pt x="9490052" y="760327"/>
                </a:moveTo>
                <a:lnTo>
                  <a:pt x="9490052" y="1235415"/>
                </a:lnTo>
                <a:cubicBezTo>
                  <a:pt x="9490052" y="1306338"/>
                  <a:pt x="9503168" y="1368032"/>
                  <a:pt x="9529401" y="1420495"/>
                </a:cubicBezTo>
                <a:cubicBezTo>
                  <a:pt x="9555632" y="1472959"/>
                  <a:pt x="9592551" y="1513035"/>
                  <a:pt x="9640157" y="1540724"/>
                </a:cubicBezTo>
                <a:cubicBezTo>
                  <a:pt x="9687763" y="1568413"/>
                  <a:pt x="9742655" y="1582258"/>
                  <a:pt x="9804835" y="1582258"/>
                </a:cubicBezTo>
                <a:cubicBezTo>
                  <a:pt x="9857299" y="1582258"/>
                  <a:pt x="9905147" y="1571328"/>
                  <a:pt x="9948381" y="1549468"/>
                </a:cubicBezTo>
                <a:cubicBezTo>
                  <a:pt x="9991615" y="1527608"/>
                  <a:pt x="10025862" y="1498705"/>
                  <a:pt x="10051123" y="1462757"/>
                </a:cubicBezTo>
                <a:lnTo>
                  <a:pt x="10051123" y="1573514"/>
                </a:lnTo>
                <a:lnTo>
                  <a:pt x="10300325" y="1573514"/>
                </a:lnTo>
                <a:lnTo>
                  <a:pt x="10300325" y="760327"/>
                </a:lnTo>
                <a:lnTo>
                  <a:pt x="10051123" y="760327"/>
                </a:lnTo>
                <a:lnTo>
                  <a:pt x="10051123" y="1201897"/>
                </a:lnTo>
                <a:cubicBezTo>
                  <a:pt x="10051123" y="1256303"/>
                  <a:pt x="10037035" y="1298565"/>
                  <a:pt x="10008860" y="1328683"/>
                </a:cubicBezTo>
                <a:cubicBezTo>
                  <a:pt x="9980685" y="1358801"/>
                  <a:pt x="9942308" y="1373860"/>
                  <a:pt x="9893732" y="1373860"/>
                </a:cubicBezTo>
                <a:cubicBezTo>
                  <a:pt x="9846125" y="1373860"/>
                  <a:pt x="9808235" y="1358801"/>
                  <a:pt x="9780060" y="1328683"/>
                </a:cubicBezTo>
                <a:cubicBezTo>
                  <a:pt x="9751885" y="1298565"/>
                  <a:pt x="9737798" y="1256303"/>
                  <a:pt x="9737798" y="1201897"/>
                </a:cubicBezTo>
                <a:lnTo>
                  <a:pt x="9737798" y="760327"/>
                </a:lnTo>
                <a:close/>
                <a:moveTo>
                  <a:pt x="5878031" y="751583"/>
                </a:moveTo>
                <a:cubicBezTo>
                  <a:pt x="5824595" y="751583"/>
                  <a:pt x="5776503" y="762027"/>
                  <a:pt x="5733755" y="782915"/>
                </a:cubicBezTo>
                <a:cubicBezTo>
                  <a:pt x="5691006" y="803804"/>
                  <a:pt x="5657003" y="832222"/>
                  <a:pt x="5631743" y="868169"/>
                </a:cubicBezTo>
                <a:lnTo>
                  <a:pt x="5631743" y="760327"/>
                </a:lnTo>
                <a:lnTo>
                  <a:pt x="5382540" y="760327"/>
                </a:lnTo>
                <a:lnTo>
                  <a:pt x="5382540" y="1573514"/>
                </a:lnTo>
                <a:lnTo>
                  <a:pt x="5631743" y="1573514"/>
                </a:lnTo>
                <a:lnTo>
                  <a:pt x="5631743" y="1131945"/>
                </a:lnTo>
                <a:cubicBezTo>
                  <a:pt x="5631743" y="1077538"/>
                  <a:pt x="5645830" y="1035275"/>
                  <a:pt x="5674004" y="1005157"/>
                </a:cubicBezTo>
                <a:cubicBezTo>
                  <a:pt x="5702180" y="975039"/>
                  <a:pt x="5740070" y="959980"/>
                  <a:pt x="5787677" y="959980"/>
                </a:cubicBezTo>
                <a:cubicBezTo>
                  <a:pt x="5835282" y="959980"/>
                  <a:pt x="5873173" y="975039"/>
                  <a:pt x="5901347" y="1005157"/>
                </a:cubicBezTo>
                <a:cubicBezTo>
                  <a:pt x="5929523" y="1035275"/>
                  <a:pt x="5943610" y="1077538"/>
                  <a:pt x="5943610" y="1131945"/>
                </a:cubicBezTo>
                <a:lnTo>
                  <a:pt x="5943610" y="1573514"/>
                </a:lnTo>
                <a:lnTo>
                  <a:pt x="6191355" y="1573514"/>
                </a:lnTo>
                <a:lnTo>
                  <a:pt x="6191355" y="1098426"/>
                </a:lnTo>
                <a:cubicBezTo>
                  <a:pt x="6191355" y="990584"/>
                  <a:pt x="6162938" y="905816"/>
                  <a:pt x="6106102" y="844123"/>
                </a:cubicBezTo>
                <a:cubicBezTo>
                  <a:pt x="6049266" y="782429"/>
                  <a:pt x="5973242" y="751583"/>
                  <a:pt x="5878031" y="751583"/>
                </a:cubicBezTo>
                <a:close/>
                <a:moveTo>
                  <a:pt x="8946489" y="748668"/>
                </a:moveTo>
                <a:cubicBezTo>
                  <a:pt x="8866822" y="748668"/>
                  <a:pt x="8794927" y="765670"/>
                  <a:pt x="8730804" y="799674"/>
                </a:cubicBezTo>
                <a:cubicBezTo>
                  <a:pt x="8666682" y="833679"/>
                  <a:pt x="8616162" y="882499"/>
                  <a:pt x="8579243" y="946136"/>
                </a:cubicBezTo>
                <a:cubicBezTo>
                  <a:pt x="8542325" y="1009772"/>
                  <a:pt x="8523865" y="1083367"/>
                  <a:pt x="8523865" y="1166921"/>
                </a:cubicBezTo>
                <a:cubicBezTo>
                  <a:pt x="8523865" y="1251445"/>
                  <a:pt x="8542081" y="1325283"/>
                  <a:pt x="8578514" y="1388434"/>
                </a:cubicBezTo>
                <a:cubicBezTo>
                  <a:pt x="8614948" y="1451584"/>
                  <a:pt x="8664982" y="1500162"/>
                  <a:pt x="8728618" y="1534166"/>
                </a:cubicBezTo>
                <a:cubicBezTo>
                  <a:pt x="8792256" y="1568171"/>
                  <a:pt x="8863908" y="1585173"/>
                  <a:pt x="8943574" y="1585173"/>
                </a:cubicBezTo>
                <a:cubicBezTo>
                  <a:pt x="9023242" y="1585173"/>
                  <a:pt x="9095380" y="1568171"/>
                  <a:pt x="9159987" y="1534166"/>
                </a:cubicBezTo>
                <a:cubicBezTo>
                  <a:pt x="9224595" y="1500162"/>
                  <a:pt x="9275602" y="1451342"/>
                  <a:pt x="9313006" y="1387705"/>
                </a:cubicBezTo>
                <a:cubicBezTo>
                  <a:pt x="9350411" y="1324068"/>
                  <a:pt x="9369113" y="1250473"/>
                  <a:pt x="9369113" y="1166921"/>
                </a:cubicBezTo>
                <a:cubicBezTo>
                  <a:pt x="9369113" y="1083367"/>
                  <a:pt x="9350654" y="1009772"/>
                  <a:pt x="9313735" y="946136"/>
                </a:cubicBezTo>
                <a:cubicBezTo>
                  <a:pt x="9276817" y="882499"/>
                  <a:pt x="9226295" y="833679"/>
                  <a:pt x="9162173" y="799674"/>
                </a:cubicBezTo>
                <a:cubicBezTo>
                  <a:pt x="9098050" y="765670"/>
                  <a:pt x="9026156" y="748668"/>
                  <a:pt x="8946489" y="748668"/>
                </a:cubicBezTo>
                <a:close/>
                <a:moveTo>
                  <a:pt x="4700893" y="748668"/>
                </a:moveTo>
                <a:cubicBezTo>
                  <a:pt x="4633855" y="748668"/>
                  <a:pt x="4573134" y="765670"/>
                  <a:pt x="4518727" y="799674"/>
                </a:cubicBezTo>
                <a:cubicBezTo>
                  <a:pt x="4464321" y="833679"/>
                  <a:pt x="4421329" y="882256"/>
                  <a:pt x="4389754" y="945407"/>
                </a:cubicBezTo>
                <a:cubicBezTo>
                  <a:pt x="4358178" y="1008558"/>
                  <a:pt x="4342391" y="1081910"/>
                  <a:pt x="4342391" y="1165463"/>
                </a:cubicBezTo>
                <a:cubicBezTo>
                  <a:pt x="4342391" y="1249017"/>
                  <a:pt x="4358178" y="1322611"/>
                  <a:pt x="4389754" y="1386248"/>
                </a:cubicBezTo>
                <a:cubicBezTo>
                  <a:pt x="4421329" y="1449884"/>
                  <a:pt x="4464321" y="1498948"/>
                  <a:pt x="4518727" y="1533438"/>
                </a:cubicBezTo>
                <a:cubicBezTo>
                  <a:pt x="4573134" y="1567927"/>
                  <a:pt x="4633370" y="1585173"/>
                  <a:pt x="4699436" y="1585173"/>
                </a:cubicBezTo>
                <a:cubicBezTo>
                  <a:pt x="4756757" y="1585173"/>
                  <a:pt x="4807034" y="1573514"/>
                  <a:pt x="4850268" y="1550197"/>
                </a:cubicBezTo>
                <a:cubicBezTo>
                  <a:pt x="4893502" y="1526880"/>
                  <a:pt x="4927264" y="1496276"/>
                  <a:pt x="4951552" y="1458385"/>
                </a:cubicBezTo>
                <a:lnTo>
                  <a:pt x="4951552" y="1573514"/>
                </a:lnTo>
                <a:lnTo>
                  <a:pt x="5200755" y="1573514"/>
                </a:lnTo>
                <a:lnTo>
                  <a:pt x="5200755" y="760327"/>
                </a:lnTo>
                <a:lnTo>
                  <a:pt x="4951552" y="760327"/>
                </a:lnTo>
                <a:lnTo>
                  <a:pt x="4951552" y="875455"/>
                </a:lnTo>
                <a:cubicBezTo>
                  <a:pt x="4928236" y="837565"/>
                  <a:pt x="4894959" y="806961"/>
                  <a:pt x="4851725" y="783644"/>
                </a:cubicBezTo>
                <a:cubicBezTo>
                  <a:pt x="4808491" y="760327"/>
                  <a:pt x="4758214" y="748668"/>
                  <a:pt x="4700893" y="748668"/>
                </a:cubicBezTo>
                <a:close/>
                <a:moveTo>
                  <a:pt x="7512186" y="550472"/>
                </a:moveTo>
                <a:lnTo>
                  <a:pt x="7866316" y="1235415"/>
                </a:lnTo>
                <a:lnTo>
                  <a:pt x="7866316" y="1573514"/>
                </a:lnTo>
                <a:lnTo>
                  <a:pt x="8115519" y="1573514"/>
                </a:lnTo>
                <a:lnTo>
                  <a:pt x="8115519" y="1235415"/>
                </a:lnTo>
                <a:lnTo>
                  <a:pt x="8469648" y="550472"/>
                </a:lnTo>
                <a:lnTo>
                  <a:pt x="8189842" y="550472"/>
                </a:lnTo>
                <a:lnTo>
                  <a:pt x="7993103" y="978925"/>
                </a:lnTo>
                <a:lnTo>
                  <a:pt x="7794907" y="550472"/>
                </a:lnTo>
                <a:close/>
                <a:moveTo>
                  <a:pt x="2498240" y="550472"/>
                </a:moveTo>
                <a:lnTo>
                  <a:pt x="2498240" y="750125"/>
                </a:lnTo>
                <a:lnTo>
                  <a:pt x="2769302" y="750125"/>
                </a:lnTo>
                <a:lnTo>
                  <a:pt x="2769302" y="1573514"/>
                </a:lnTo>
                <a:lnTo>
                  <a:pt x="3018503" y="1573514"/>
                </a:lnTo>
                <a:lnTo>
                  <a:pt x="3018503" y="750125"/>
                </a:lnTo>
                <a:lnTo>
                  <a:pt x="3289567" y="750125"/>
                </a:lnTo>
                <a:lnTo>
                  <a:pt x="3289567" y="550472"/>
                </a:lnTo>
                <a:close/>
                <a:moveTo>
                  <a:pt x="6363614" y="495094"/>
                </a:moveTo>
                <a:lnTo>
                  <a:pt x="6363614" y="1573514"/>
                </a:lnTo>
                <a:lnTo>
                  <a:pt x="6612817" y="1573514"/>
                </a:lnTo>
                <a:lnTo>
                  <a:pt x="6612817" y="1232500"/>
                </a:lnTo>
                <a:lnTo>
                  <a:pt x="6860562" y="1573514"/>
                </a:lnTo>
                <a:lnTo>
                  <a:pt x="7169515" y="1573514"/>
                </a:lnTo>
                <a:lnTo>
                  <a:pt x="6828501" y="1168377"/>
                </a:lnTo>
                <a:lnTo>
                  <a:pt x="7166600" y="760327"/>
                </a:lnTo>
                <a:lnTo>
                  <a:pt x="6859105" y="760327"/>
                </a:lnTo>
                <a:lnTo>
                  <a:pt x="6612817" y="1091140"/>
                </a:lnTo>
                <a:lnTo>
                  <a:pt x="6612817" y="495094"/>
                </a:lnTo>
                <a:close/>
                <a:moveTo>
                  <a:pt x="3410868" y="495094"/>
                </a:moveTo>
                <a:lnTo>
                  <a:pt x="3410868" y="1573514"/>
                </a:lnTo>
                <a:lnTo>
                  <a:pt x="3660067" y="1573514"/>
                </a:lnTo>
                <a:lnTo>
                  <a:pt x="3660067" y="1131945"/>
                </a:lnTo>
                <a:cubicBezTo>
                  <a:pt x="3660067" y="1077538"/>
                  <a:pt x="3674155" y="1035275"/>
                  <a:pt x="3702329" y="1005157"/>
                </a:cubicBezTo>
                <a:cubicBezTo>
                  <a:pt x="3730505" y="975039"/>
                  <a:pt x="3768395" y="959980"/>
                  <a:pt x="3816001" y="959980"/>
                </a:cubicBezTo>
                <a:cubicBezTo>
                  <a:pt x="3863608" y="959980"/>
                  <a:pt x="3901497" y="975039"/>
                  <a:pt x="3929672" y="1005157"/>
                </a:cubicBezTo>
                <a:cubicBezTo>
                  <a:pt x="3957847" y="1035275"/>
                  <a:pt x="3971935" y="1077538"/>
                  <a:pt x="3971935" y="1131945"/>
                </a:cubicBezTo>
                <a:lnTo>
                  <a:pt x="3971935" y="1573514"/>
                </a:lnTo>
                <a:lnTo>
                  <a:pt x="4219680" y="1573514"/>
                </a:lnTo>
                <a:lnTo>
                  <a:pt x="4219680" y="1098426"/>
                </a:lnTo>
                <a:cubicBezTo>
                  <a:pt x="4219680" y="990584"/>
                  <a:pt x="4191505" y="905816"/>
                  <a:pt x="4135155" y="844123"/>
                </a:cubicBezTo>
                <a:cubicBezTo>
                  <a:pt x="4078805" y="782429"/>
                  <a:pt x="4003996" y="751583"/>
                  <a:pt x="3910728" y="751583"/>
                </a:cubicBezTo>
                <a:cubicBezTo>
                  <a:pt x="3856320" y="751583"/>
                  <a:pt x="3807257" y="762270"/>
                  <a:pt x="3763537" y="783644"/>
                </a:cubicBezTo>
                <a:cubicBezTo>
                  <a:pt x="3719817" y="805018"/>
                  <a:pt x="3685328" y="833679"/>
                  <a:pt x="3660067" y="869626"/>
                </a:cubicBezTo>
                <a:lnTo>
                  <a:pt x="3660067" y="495094"/>
                </a:lnTo>
                <a:close/>
                <a:moveTo>
                  <a:pt x="0" y="0"/>
                </a:moveTo>
                <a:lnTo>
                  <a:pt x="13221767" y="0"/>
                </a:lnTo>
                <a:lnTo>
                  <a:pt x="13221767" y="7611192"/>
                </a:lnTo>
                <a:lnTo>
                  <a:pt x="0" y="7611192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59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6"/>
    </mc:Choice>
    <mc:Fallback xmlns="">
      <p:transition spd="slow" advTm="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BE848-60A3-ACAE-7810-E51EE110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0" y="1852820"/>
            <a:ext cx="6917473" cy="370578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6BF15E-588A-5805-8961-F4E4ECBE0F9F}"/>
              </a:ext>
            </a:extLst>
          </p:cNvPr>
          <p:cNvCxnSpPr/>
          <p:nvPr/>
        </p:nvCxnSpPr>
        <p:spPr>
          <a:xfrm>
            <a:off x="7516270" y="1081668"/>
            <a:ext cx="0" cy="714793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E27F810-E58A-79E6-E6FC-BECFD90C7177}"/>
              </a:ext>
            </a:extLst>
          </p:cNvPr>
          <p:cNvSpPr/>
          <p:nvPr/>
        </p:nvSpPr>
        <p:spPr>
          <a:xfrm>
            <a:off x="7162567" y="4097509"/>
            <a:ext cx="707403" cy="64633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EF353B-939B-17EB-3870-10947E21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321" y="4241796"/>
            <a:ext cx="411897" cy="357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FF04A7-F2CD-5065-5030-73D1C5E4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167" y="2014787"/>
            <a:ext cx="6472936" cy="338185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25062E-FA16-C7ED-ACAF-1485922FD7D2}"/>
              </a:ext>
            </a:extLst>
          </p:cNvPr>
          <p:cNvSpPr/>
          <p:nvPr/>
        </p:nvSpPr>
        <p:spPr>
          <a:xfrm>
            <a:off x="97390" y="6122020"/>
            <a:ext cx="7016741" cy="1103971"/>
          </a:xfrm>
          <a:prstGeom prst="roundRect">
            <a:avLst/>
          </a:prstGeom>
          <a:solidFill>
            <a:srgbClr val="BADFDB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D253B-75CB-D2DC-8FA5-D7B9760BC1BF}"/>
              </a:ext>
            </a:extLst>
          </p:cNvPr>
          <p:cNvSpPr txBox="1"/>
          <p:nvPr/>
        </p:nvSpPr>
        <p:spPr>
          <a:xfrm>
            <a:off x="1" y="6336830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“Secure Reality” → happy users, green shields, normal transactions.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A08D95-5928-38E8-77CC-93B7B9F27738}"/>
              </a:ext>
            </a:extLst>
          </p:cNvPr>
          <p:cNvSpPr/>
          <p:nvPr/>
        </p:nvSpPr>
        <p:spPr>
          <a:xfrm>
            <a:off x="7811777" y="6140216"/>
            <a:ext cx="6721234" cy="1103971"/>
          </a:xfrm>
          <a:prstGeom prst="roundRect">
            <a:avLst/>
          </a:prstGeom>
          <a:solidFill>
            <a:srgbClr val="FFA4A4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“Breached Reality” → distorted screens, glitch overlays, leaking data.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13D3B1-796E-92DB-13D9-17E744DAA79B}"/>
              </a:ext>
            </a:extLst>
          </p:cNvPr>
          <p:cNvSpPr/>
          <p:nvPr/>
        </p:nvSpPr>
        <p:spPr>
          <a:xfrm>
            <a:off x="-4879" y="-33729"/>
            <a:ext cx="14630400" cy="1103971"/>
          </a:xfrm>
          <a:prstGeom prst="rect">
            <a:avLst/>
          </a:prstGeom>
          <a:solidFill>
            <a:srgbClr val="FFF7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29399-88A7-BD10-7B65-19ECF3B40438}"/>
              </a:ext>
            </a:extLst>
          </p:cNvPr>
          <p:cNvSpPr txBox="1"/>
          <p:nvPr/>
        </p:nvSpPr>
        <p:spPr>
          <a:xfrm>
            <a:off x="4577225" y="321047"/>
            <a:ext cx="7370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What if reality itself became your firewall?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B48FCD-FE03-B1E3-970E-544EC3B78E58}"/>
              </a:ext>
            </a:extLst>
          </p:cNvPr>
          <p:cNvSpPr txBox="1"/>
          <p:nvPr/>
        </p:nvSpPr>
        <p:spPr>
          <a:xfrm>
            <a:off x="10063975" y="554740"/>
            <a:ext cx="7370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A split digital world —</a:t>
            </a:r>
          </a:p>
        </p:txBody>
      </p:sp>
    </p:spTree>
    <p:extLst>
      <p:ext uri="{BB962C8B-B14F-4D97-AF65-F5344CB8AC3E}">
        <p14:creationId xmlns:p14="http://schemas.microsoft.com/office/powerpoint/2010/main" val="103649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6D6D31-A0FD-DBE2-CDAA-747993F3126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pattFill prst="pct20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A4FBE61-5B83-29F0-BE19-138FD517F32C}"/>
              </a:ext>
            </a:extLst>
          </p:cNvPr>
          <p:cNvSpPr/>
          <p:nvPr/>
        </p:nvSpPr>
        <p:spPr>
          <a:xfrm>
            <a:off x="468153" y="2102729"/>
            <a:ext cx="9400103" cy="45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The Illusion of Safety in a Breached World</a:t>
            </a:r>
            <a:endParaRPr lang="en-US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15E60615-09F9-B59B-E60F-47F09F364805}"/>
              </a:ext>
            </a:extLst>
          </p:cNvPr>
          <p:cNvSpPr/>
          <p:nvPr/>
        </p:nvSpPr>
        <p:spPr>
          <a:xfrm>
            <a:off x="468153" y="2847584"/>
            <a:ext cx="4440793" cy="1971437"/>
          </a:xfrm>
          <a:prstGeom prst="roundRect">
            <a:avLst>
              <a:gd name="adj" fmla="val 3097"/>
            </a:avLst>
          </a:prstGeom>
          <a:solidFill>
            <a:srgbClr val="192248"/>
          </a:solidFill>
          <a:ln w="7620">
            <a:solidFill>
              <a:srgbClr val="323B61"/>
            </a:solidFill>
            <a:prstDash val="solid"/>
          </a:ln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9456034-68D9-0735-8D5C-ED66ED9952C4}"/>
              </a:ext>
            </a:extLst>
          </p:cNvPr>
          <p:cNvSpPr/>
          <p:nvPr/>
        </p:nvSpPr>
        <p:spPr>
          <a:xfrm>
            <a:off x="621029" y="3000460"/>
            <a:ext cx="2606635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The Scale of Deception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29BE189C-E225-D8CD-4E15-71AD748FD43A}"/>
              </a:ext>
            </a:extLst>
          </p:cNvPr>
          <p:cNvSpPr/>
          <p:nvPr/>
        </p:nvSpPr>
        <p:spPr>
          <a:xfrm>
            <a:off x="621029" y="3314666"/>
            <a:ext cx="4135041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Millions lost every second—not from big exploits, but </a:t>
            </a: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tiny manipulations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C39C208-38ED-0873-2F8A-8E4F8CE51025}"/>
              </a:ext>
            </a:extLst>
          </p:cNvPr>
          <p:cNvSpPr/>
          <p:nvPr/>
        </p:nvSpPr>
        <p:spPr>
          <a:xfrm>
            <a:off x="621029" y="3866878"/>
            <a:ext cx="413504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₹9000 → ₹900 price alterations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5FAA2C38-FF00-A9BC-C78C-20800F675A59}"/>
              </a:ext>
            </a:extLst>
          </p:cNvPr>
          <p:cNvSpPr/>
          <p:nvPr/>
        </p:nvSpPr>
        <p:spPr>
          <a:xfrm>
            <a:off x="621029" y="4150247"/>
            <a:ext cx="413504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Falsified account balances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8352C0F-D183-FB46-D8FD-1331CB180A4A}"/>
              </a:ext>
            </a:extLst>
          </p:cNvPr>
          <p:cNvSpPr/>
          <p:nvPr/>
        </p:nvSpPr>
        <p:spPr>
          <a:xfrm>
            <a:off x="621029" y="4433615"/>
            <a:ext cx="413504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Exploited query parameters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EF3633E1-49A2-AEAD-D04E-766B0F3E9F9F}"/>
              </a:ext>
            </a:extLst>
          </p:cNvPr>
          <p:cNvSpPr/>
          <p:nvPr/>
        </p:nvSpPr>
        <p:spPr>
          <a:xfrm>
            <a:off x="5054202" y="2847584"/>
            <a:ext cx="4440912" cy="1971437"/>
          </a:xfrm>
          <a:prstGeom prst="roundRect">
            <a:avLst>
              <a:gd name="adj" fmla="val 3097"/>
            </a:avLst>
          </a:prstGeom>
          <a:solidFill>
            <a:srgbClr val="26A688"/>
          </a:solidFill>
          <a:ln w="7620">
            <a:solidFill>
              <a:srgbClr val="3FBFA1"/>
            </a:solidFill>
            <a:prstDash val="solid"/>
          </a:ln>
        </p:spPr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A454365A-8FFC-0BC0-BA76-39F1AE01FBB9}"/>
              </a:ext>
            </a:extLst>
          </p:cNvPr>
          <p:cNvSpPr/>
          <p:nvPr/>
        </p:nvSpPr>
        <p:spPr>
          <a:xfrm>
            <a:off x="5207079" y="3000460"/>
            <a:ext cx="289952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The Failed Defense Model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7E0DB1A7-6CC1-120C-7027-8FD2D242AA37}"/>
              </a:ext>
            </a:extLst>
          </p:cNvPr>
          <p:cNvSpPr/>
          <p:nvPr/>
        </p:nvSpPr>
        <p:spPr>
          <a:xfrm>
            <a:off x="5207079" y="3314666"/>
            <a:ext cx="413516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Traditional security tries to </a:t>
            </a: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block or detect</a:t>
            </a: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—but falls short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75171E72-9BE9-C871-774C-0F5947F6CF86}"/>
              </a:ext>
            </a:extLst>
          </p:cNvPr>
          <p:cNvSpPr/>
          <p:nvPr/>
        </p:nvSpPr>
        <p:spPr>
          <a:xfrm>
            <a:off x="5207079" y="3634349"/>
            <a:ext cx="413516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Firewalls: breached perimeters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D3D4D7D0-8331-B35E-64D5-532E2FAEC60D}"/>
              </a:ext>
            </a:extLst>
          </p:cNvPr>
          <p:cNvSpPr/>
          <p:nvPr/>
        </p:nvSpPr>
        <p:spPr>
          <a:xfrm>
            <a:off x="5207079" y="3917718"/>
            <a:ext cx="413516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IDS: reactive, not preventive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FB575CC7-2D01-9459-093E-CE882B5A595A}"/>
              </a:ext>
            </a:extLst>
          </p:cNvPr>
          <p:cNvSpPr/>
          <p:nvPr/>
        </p:nvSpPr>
        <p:spPr>
          <a:xfrm>
            <a:off x="5207079" y="4201086"/>
            <a:ext cx="413516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Honeypots: static, predictable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6A1ED93E-64CE-AD73-D1DD-8AB6C779B661}"/>
              </a:ext>
            </a:extLst>
          </p:cNvPr>
          <p:cNvSpPr/>
          <p:nvPr/>
        </p:nvSpPr>
        <p:spPr>
          <a:xfrm>
            <a:off x="9640371" y="2847584"/>
            <a:ext cx="4440912" cy="1971437"/>
          </a:xfrm>
          <a:prstGeom prst="roundRect">
            <a:avLst>
              <a:gd name="adj" fmla="val 3097"/>
            </a:avLst>
          </a:prstGeom>
          <a:solidFill>
            <a:srgbClr val="192248"/>
          </a:solidFill>
          <a:ln w="7620">
            <a:solidFill>
              <a:srgbClr val="323B61"/>
            </a:solidFill>
            <a:prstDash val="solid"/>
          </a:ln>
        </p:spPr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515DA55E-8E15-328A-B807-1C448A9A2E36}"/>
              </a:ext>
            </a:extLst>
          </p:cNvPr>
          <p:cNvSpPr/>
          <p:nvPr/>
        </p:nvSpPr>
        <p:spPr>
          <a:xfrm>
            <a:off x="9793247" y="3000460"/>
            <a:ext cx="1950244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The Real Problem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8822EEEA-4C31-FE19-23F6-6B3303A908DF}"/>
              </a:ext>
            </a:extLst>
          </p:cNvPr>
          <p:cNvSpPr/>
          <p:nvPr/>
        </p:nvSpPr>
        <p:spPr>
          <a:xfrm>
            <a:off x="9793247" y="3314666"/>
            <a:ext cx="413516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Once breached, </a:t>
            </a:r>
            <a:r>
              <a:rPr lang="en-US" sz="1200" b="1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attackers control perception itself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54B0879A-2493-CB2F-75B1-25F57E51E850}"/>
              </a:ext>
            </a:extLst>
          </p:cNvPr>
          <p:cNvSpPr/>
          <p:nvPr/>
        </p:nvSpPr>
        <p:spPr>
          <a:xfrm>
            <a:off x="9793247" y="3634349"/>
            <a:ext cx="413516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Truth becomes compromised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21CBF24E-9437-2B6C-5733-2E7463F430E8}"/>
              </a:ext>
            </a:extLst>
          </p:cNvPr>
          <p:cNvSpPr/>
          <p:nvPr/>
        </p:nvSpPr>
        <p:spPr>
          <a:xfrm>
            <a:off x="9793247" y="3917718"/>
            <a:ext cx="413516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Attackers evolve faster than patches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3482D11D-F40D-919B-9C73-7A1CF939485D}"/>
              </a:ext>
            </a:extLst>
          </p:cNvPr>
          <p:cNvSpPr/>
          <p:nvPr/>
        </p:nvSpPr>
        <p:spPr>
          <a:xfrm>
            <a:off x="9793247" y="4201086"/>
            <a:ext cx="413516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Detection comes too late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35E03012-B1A0-B048-8393-A871152AD528}"/>
              </a:ext>
            </a:extLst>
          </p:cNvPr>
          <p:cNvSpPr/>
          <p:nvPr/>
        </p:nvSpPr>
        <p:spPr>
          <a:xfrm>
            <a:off x="516136" y="5210140"/>
            <a:ext cx="13613130" cy="25718"/>
          </a:xfrm>
          <a:prstGeom prst="rect">
            <a:avLst/>
          </a:prstGeom>
          <a:solidFill>
            <a:srgbClr val="333F70">
              <a:alpha val="50000"/>
            </a:srgbClr>
          </a:solidFill>
          <a:ln/>
        </p:spPr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3AEF8D70-61C4-4BA9-C6F8-B5E6BAFA6F95}"/>
              </a:ext>
            </a:extLst>
          </p:cNvPr>
          <p:cNvSpPr/>
          <p:nvPr/>
        </p:nvSpPr>
        <p:spPr>
          <a:xfrm>
            <a:off x="670916" y="5794057"/>
            <a:ext cx="802957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6A688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"What if reality itself became your firewall?"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Shape 21">
            <a:extLst>
              <a:ext uri="{FF2B5EF4-FFF2-40B4-BE49-F238E27FC236}">
                <a16:creationId xmlns:a16="http://schemas.microsoft.com/office/drawing/2014/main" id="{CB5731E3-211A-33DD-FC7A-631B955FAD87}"/>
              </a:ext>
            </a:extLst>
          </p:cNvPr>
          <p:cNvSpPr/>
          <p:nvPr/>
        </p:nvSpPr>
        <p:spPr>
          <a:xfrm>
            <a:off x="452913" y="5576053"/>
            <a:ext cx="15240" cy="799386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AB9BD5CA-58FA-B8BC-2453-5E8CCD21CD2B}"/>
              </a:ext>
            </a:extLst>
          </p:cNvPr>
          <p:cNvSpPr/>
          <p:nvPr/>
        </p:nvSpPr>
        <p:spPr>
          <a:xfrm>
            <a:off x="452913" y="6684169"/>
            <a:ext cx="4426744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Introducing </a:t>
            </a:r>
            <a:r>
              <a:rPr lang="en-US" b="1" dirty="0">
                <a:solidFill>
                  <a:srgbClr val="26A688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Reality-Lag Security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 23">
            <a:extLst>
              <a:ext uri="{FF2B5EF4-FFF2-40B4-BE49-F238E27FC236}">
                <a16:creationId xmlns:a16="http://schemas.microsoft.com/office/drawing/2014/main" id="{4962BAE6-F4BE-8BDB-4E27-77AC9CDDE454}"/>
              </a:ext>
            </a:extLst>
          </p:cNvPr>
          <p:cNvSpPr/>
          <p:nvPr/>
        </p:nvSpPr>
        <p:spPr>
          <a:xfrm>
            <a:off x="452913" y="7101840"/>
            <a:ext cx="802600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Where attackers are </a:t>
            </a:r>
            <a:r>
              <a:rPr lang="en-US" sz="1200" b="1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trapped inside illusions</a:t>
            </a:r>
            <a:r>
              <a:rPr lang="en-US" sz="1200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, not systems.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 24">
            <a:extLst>
              <a:ext uri="{FF2B5EF4-FFF2-40B4-BE49-F238E27FC236}">
                <a16:creationId xmlns:a16="http://schemas.microsoft.com/office/drawing/2014/main" id="{2799E14D-6100-B20C-B35A-1A4AE68DD3A6}"/>
              </a:ext>
            </a:extLst>
          </p:cNvPr>
          <p:cNvSpPr/>
          <p:nvPr/>
        </p:nvSpPr>
        <p:spPr>
          <a:xfrm>
            <a:off x="452913" y="7465100"/>
            <a:ext cx="8026003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A paradigm shift from reactive detection to </a:t>
            </a:r>
            <a:r>
              <a:rPr lang="en-US" sz="1200" b="1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proactive deception</a:t>
            </a:r>
            <a:r>
              <a:rPr lang="en-US" sz="1200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—controlling what breached attackers see, touch, and believe.</a:t>
            </a:r>
            <a:endParaRPr lang="en-US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 25">
            <a:extLst>
              <a:ext uri="{FF2B5EF4-FFF2-40B4-BE49-F238E27FC236}">
                <a16:creationId xmlns:a16="http://schemas.microsoft.com/office/drawing/2014/main" id="{E7B81ABB-63C2-A9FF-6F27-A014CB3E88E9}"/>
              </a:ext>
            </a:extLst>
          </p:cNvPr>
          <p:cNvSpPr/>
          <p:nvPr/>
        </p:nvSpPr>
        <p:spPr>
          <a:xfrm>
            <a:off x="10733842" y="6033859"/>
            <a:ext cx="1426801" cy="247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100%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F707B6EF-76CC-8E69-503D-4EDD9A71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366" y="5501858"/>
            <a:ext cx="1491277" cy="1491277"/>
          </a:xfrm>
          <a:prstGeom prst="rect">
            <a:avLst/>
          </a:prstGeom>
        </p:spPr>
      </p:pic>
      <p:sp>
        <p:nvSpPr>
          <p:cNvPr id="31" name="Text 26">
            <a:extLst>
              <a:ext uri="{FF2B5EF4-FFF2-40B4-BE49-F238E27FC236}">
                <a16:creationId xmlns:a16="http://schemas.microsoft.com/office/drawing/2014/main" id="{F66E0832-1048-8678-5BD3-2946B60916FF}"/>
              </a:ext>
            </a:extLst>
          </p:cNvPr>
          <p:cNvSpPr/>
          <p:nvPr/>
        </p:nvSpPr>
        <p:spPr>
          <a:xfrm>
            <a:off x="10435947" y="7065764"/>
            <a:ext cx="215419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33F70"/>
                </a:solidFill>
                <a:latin typeface="Poppins" panose="00000500000000000000" pitchFamily="2" charset="0"/>
                <a:ea typeface="Unbounded Bold" pitchFamily="34" charset="-122"/>
                <a:cs typeface="Poppins" panose="00000500000000000000" pitchFamily="2" charset="0"/>
              </a:rPr>
              <a:t>Perception Control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 27">
            <a:extLst>
              <a:ext uri="{FF2B5EF4-FFF2-40B4-BE49-F238E27FC236}">
                <a16:creationId xmlns:a16="http://schemas.microsoft.com/office/drawing/2014/main" id="{781C5A19-D170-0AFC-B65C-16ADAECDA7B8}"/>
              </a:ext>
            </a:extLst>
          </p:cNvPr>
          <p:cNvSpPr/>
          <p:nvPr/>
        </p:nvSpPr>
        <p:spPr>
          <a:xfrm>
            <a:off x="8896826" y="7438073"/>
            <a:ext cx="523244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Attackers operate in your reality</a:t>
            </a:r>
            <a:endParaRPr 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 0">
            <a:extLst>
              <a:ext uri="{FF2B5EF4-FFF2-40B4-BE49-F238E27FC236}">
                <a16:creationId xmlns:a16="http://schemas.microsoft.com/office/drawing/2014/main" id="{4F4657DA-4B2B-0A84-F015-817BEACF23A7}"/>
              </a:ext>
            </a:extLst>
          </p:cNvPr>
          <p:cNvSpPr/>
          <p:nvPr/>
        </p:nvSpPr>
        <p:spPr>
          <a:xfrm>
            <a:off x="523709" y="508126"/>
            <a:ext cx="3728918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The Problem :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5B31EB-9915-FCE1-8D0A-DAEB21BE6E96}"/>
              </a:ext>
            </a:extLst>
          </p:cNvPr>
          <p:cNvSpPr txBox="1"/>
          <p:nvPr/>
        </p:nvSpPr>
        <p:spPr>
          <a:xfrm>
            <a:off x="516136" y="1309482"/>
            <a:ext cx="13799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Cyber defense is stuck in a loop —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detect, block, repeat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— but attackers evolve faster than systems can patch.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9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D2BEE280-8B08-20C2-A431-0C411629428F}"/>
              </a:ext>
            </a:extLst>
          </p:cNvPr>
          <p:cNvSpPr/>
          <p:nvPr/>
        </p:nvSpPr>
        <p:spPr>
          <a:xfrm>
            <a:off x="694407" y="770811"/>
            <a:ext cx="14092110" cy="1140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Our Innovation: Dual-Timeline Deception Architecture</a:t>
            </a:r>
            <a:endParaRPr lang="en-US" sz="35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45D4187-16E6-49A5-5DC1-D17BC104AF0F}"/>
              </a:ext>
            </a:extLst>
          </p:cNvPr>
          <p:cNvSpPr/>
          <p:nvPr/>
        </p:nvSpPr>
        <p:spPr>
          <a:xfrm>
            <a:off x="694407" y="1696997"/>
            <a:ext cx="13121954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Reality-Lag Security creates </a:t>
            </a:r>
            <a:r>
              <a:rPr lang="en-US" sz="1600" b="1" dirty="0">
                <a:solidFill>
                  <a:srgbClr val="26A68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two parallel universes</a:t>
            </a: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—a true timeline for legitimate users and a shadow timeline where attackers are trapped in an evolving, hyper-realistic illusion.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8BB5224-A0D9-F113-1C87-AD7D0B63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07" y="2756395"/>
            <a:ext cx="912495" cy="1094899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DD4D187D-815D-E6C7-1112-15AB05943F93}"/>
              </a:ext>
            </a:extLst>
          </p:cNvPr>
          <p:cNvSpPr/>
          <p:nvPr/>
        </p:nvSpPr>
        <p:spPr>
          <a:xfrm>
            <a:off x="1789306" y="2938799"/>
            <a:ext cx="228123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True Timeline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7F1E926-067A-9B6B-5356-387A248A8B92}"/>
              </a:ext>
            </a:extLst>
          </p:cNvPr>
          <p:cNvSpPr/>
          <p:nvPr/>
        </p:nvSpPr>
        <p:spPr>
          <a:xfrm>
            <a:off x="1789306" y="3333372"/>
            <a:ext cx="677179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Real users interact with authentic systems, data, and APIs seamlessly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4E020E37-46D8-44EF-C682-EDC8FB0A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07" y="3851294"/>
            <a:ext cx="912495" cy="1094899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AE121EF7-1F6C-42D1-6545-6E93D495906F}"/>
              </a:ext>
            </a:extLst>
          </p:cNvPr>
          <p:cNvSpPr/>
          <p:nvPr/>
        </p:nvSpPr>
        <p:spPr>
          <a:xfrm>
            <a:off x="1789306" y="4033698"/>
            <a:ext cx="228123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Shadow Timeline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80722878-418A-2CB1-ADE0-8D7355EF0E05}"/>
              </a:ext>
            </a:extLst>
          </p:cNvPr>
          <p:cNvSpPr/>
          <p:nvPr/>
        </p:nvSpPr>
        <p:spPr>
          <a:xfrm>
            <a:off x="1789306" y="4428271"/>
            <a:ext cx="677179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Suspicious actors encounter convincing fake environments with synthetic data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6852B349-B840-1DB5-1684-278B9D7D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07" y="4946193"/>
            <a:ext cx="912495" cy="1094899"/>
          </a:xfrm>
          <a:prstGeom prst="rect">
            <a:avLst/>
          </a:prstGeom>
        </p:spPr>
      </p:pic>
      <p:sp>
        <p:nvSpPr>
          <p:cNvPr id="14" name="Text 6">
            <a:extLst>
              <a:ext uri="{FF2B5EF4-FFF2-40B4-BE49-F238E27FC236}">
                <a16:creationId xmlns:a16="http://schemas.microsoft.com/office/drawing/2014/main" id="{5CC15F57-F4FB-7DC4-5186-E3323C24B261}"/>
              </a:ext>
            </a:extLst>
          </p:cNvPr>
          <p:cNvSpPr/>
          <p:nvPr/>
        </p:nvSpPr>
        <p:spPr>
          <a:xfrm>
            <a:off x="1789306" y="5128597"/>
            <a:ext cx="228123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Temporal Distortion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2EDACE32-51AF-DC4D-1611-DB198BBCFAC4}"/>
              </a:ext>
            </a:extLst>
          </p:cNvPr>
          <p:cNvSpPr/>
          <p:nvPr/>
        </p:nvSpPr>
        <p:spPr>
          <a:xfrm>
            <a:off x="1789306" y="5523170"/>
            <a:ext cx="677179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Time lags, delays, and fast-forwards distort attacker perception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E97A2542-F333-0E67-BAE1-2ABE26BD12BF}"/>
              </a:ext>
            </a:extLst>
          </p:cNvPr>
          <p:cNvSpPr/>
          <p:nvPr/>
        </p:nvSpPr>
        <p:spPr>
          <a:xfrm>
            <a:off x="968132" y="6669524"/>
            <a:ext cx="13305429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When deception is suspected, attackers descend into deeper shadow layers—</a:t>
            </a:r>
            <a:r>
              <a:rPr lang="en-US" sz="1400" b="1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"Inception Mode"</a:t>
            </a: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—while the real system self-heals and reverse-engineers their payloads safely.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897D1A23-8FB6-1FE2-6200-CC014C35AE25}"/>
              </a:ext>
            </a:extLst>
          </p:cNvPr>
          <p:cNvSpPr/>
          <p:nvPr/>
        </p:nvSpPr>
        <p:spPr>
          <a:xfrm>
            <a:off x="694407" y="6464260"/>
            <a:ext cx="22860" cy="994410"/>
          </a:xfrm>
          <a:prstGeom prst="rect">
            <a:avLst/>
          </a:prstGeom>
          <a:solidFill>
            <a:srgbClr val="835E54"/>
          </a:solidFill>
          <a:ln/>
        </p:spPr>
      </p:sp>
    </p:spTree>
    <p:extLst>
      <p:ext uri="{BB962C8B-B14F-4D97-AF65-F5344CB8AC3E}">
        <p14:creationId xmlns:p14="http://schemas.microsoft.com/office/powerpoint/2010/main" val="9082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7083CCF6-011B-E216-25B4-396EB42BF5D4}"/>
              </a:ext>
            </a:extLst>
          </p:cNvPr>
          <p:cNvSpPr/>
          <p:nvPr/>
        </p:nvSpPr>
        <p:spPr>
          <a:xfrm>
            <a:off x="8686800" y="557561"/>
            <a:ext cx="5330283" cy="6991815"/>
          </a:xfrm>
          <a:prstGeom prst="round2DiagRect">
            <a:avLst/>
          </a:prstGeom>
          <a:solidFill>
            <a:srgbClr val="E0D9D9"/>
          </a:solidFill>
          <a:ln>
            <a:solidFill>
              <a:srgbClr val="E0D9D9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19B17-C1AA-638C-85DF-DF61206E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3" y="0"/>
            <a:ext cx="8039686" cy="822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125EC-1FCF-FBF8-DD5E-781E7DFDE772}"/>
              </a:ext>
            </a:extLst>
          </p:cNvPr>
          <p:cNvSpPr txBox="1"/>
          <p:nvPr/>
        </p:nvSpPr>
        <p:spPr>
          <a:xfrm>
            <a:off x="8965580" y="870676"/>
            <a:ext cx="5229922" cy="6285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Impressive PowerPoint Points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Reality-Lag Security (RLS):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 advanced cybersecurity framework that actively deceives and neutralizes threats.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Dual-Timeline Defense: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Diverts attackers to a simulated "shadow timeline" for analysis, keeping the real system secure and operational.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Self-Healing &amp; Autonomous: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system automatically patches and restores itself to ensure zero impact from attacks.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Perception Warfare: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It's not passive defense—it's an active system that traps and analyzes attackers in a controlled illusion.</a:t>
            </a:r>
          </a:p>
        </p:txBody>
      </p:sp>
    </p:spTree>
    <p:extLst>
      <p:ext uri="{BB962C8B-B14F-4D97-AF65-F5344CB8AC3E}">
        <p14:creationId xmlns:p14="http://schemas.microsoft.com/office/powerpoint/2010/main" val="166883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742CA-03F0-6B7A-D3A3-88399C4C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1" y="0"/>
            <a:ext cx="1144987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9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essional Neutral Pastel Blue PPT Background with Gradient - SlidesCorner">
            <a:extLst>
              <a:ext uri="{FF2B5EF4-FFF2-40B4-BE49-F238E27FC236}">
                <a16:creationId xmlns:a16="http://schemas.microsoft.com/office/drawing/2014/main" id="{7C946B86-F69C-DD51-7777-36D6EF85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9" name="Google Shape;2219;p25"/>
          <p:cNvSpPr txBox="1"/>
          <p:nvPr/>
        </p:nvSpPr>
        <p:spPr>
          <a:xfrm>
            <a:off x="4145760" y="658360"/>
            <a:ext cx="6338880" cy="191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>
              <a:lnSpc>
                <a:spcPts val="5550"/>
              </a:lnSpc>
            </a:pPr>
            <a:r>
              <a:rPr lang="en-US" sz="5400" b="1" dirty="0">
                <a:solidFill>
                  <a:srgbClr val="640D5F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Novel Technical Capabilities</a:t>
            </a:r>
            <a:endParaRPr lang="en-US" sz="5400" dirty="0">
              <a:solidFill>
                <a:srgbClr val="640D5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33" name="Google Shape;2233;p25"/>
          <p:cNvSpPr/>
          <p:nvPr/>
        </p:nvSpPr>
        <p:spPr>
          <a:xfrm>
            <a:off x="6321575" y="4622887"/>
            <a:ext cx="1210202" cy="1211647"/>
          </a:xfrm>
          <a:custGeom>
            <a:avLst/>
            <a:gdLst/>
            <a:ahLst/>
            <a:cxnLst/>
            <a:rect l="l" t="t" r="r" b="b"/>
            <a:pathLst>
              <a:path w="25970" h="26001" extrusionOk="0">
                <a:moveTo>
                  <a:pt x="12985" y="0"/>
                </a:moveTo>
                <a:cubicBezTo>
                  <a:pt x="5796" y="0"/>
                  <a:pt x="0" y="5827"/>
                  <a:pt x="0" y="13016"/>
                </a:cubicBezTo>
                <a:cubicBezTo>
                  <a:pt x="0" y="20173"/>
                  <a:pt x="5796" y="26000"/>
                  <a:pt x="12985" y="26000"/>
                </a:cubicBezTo>
                <a:cubicBezTo>
                  <a:pt x="20142" y="26000"/>
                  <a:pt x="25969" y="20173"/>
                  <a:pt x="25969" y="13016"/>
                </a:cubicBezTo>
                <a:cubicBezTo>
                  <a:pt x="25969" y="5827"/>
                  <a:pt x="20142" y="0"/>
                  <a:pt x="1298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234" name="Google Shape;2234;p25"/>
          <p:cNvSpPr/>
          <p:nvPr/>
        </p:nvSpPr>
        <p:spPr>
          <a:xfrm>
            <a:off x="6347006" y="4661046"/>
            <a:ext cx="1157078" cy="1104427"/>
          </a:xfrm>
          <a:custGeom>
            <a:avLst/>
            <a:gdLst/>
            <a:ahLst/>
            <a:cxnLst/>
            <a:rect l="l" t="t" r="r" b="b"/>
            <a:pathLst>
              <a:path w="24830" h="24861" extrusionOk="0">
                <a:moveTo>
                  <a:pt x="12415" y="0"/>
                </a:moveTo>
                <a:cubicBezTo>
                  <a:pt x="5543" y="0"/>
                  <a:pt x="1" y="5574"/>
                  <a:pt x="1" y="12446"/>
                </a:cubicBezTo>
                <a:cubicBezTo>
                  <a:pt x="1" y="19318"/>
                  <a:pt x="5543" y="24860"/>
                  <a:pt x="12415" y="24860"/>
                </a:cubicBezTo>
                <a:cubicBezTo>
                  <a:pt x="19255" y="24860"/>
                  <a:pt x="24829" y="19318"/>
                  <a:pt x="24829" y="12446"/>
                </a:cubicBezTo>
                <a:cubicBezTo>
                  <a:pt x="24829" y="5574"/>
                  <a:pt x="19255" y="0"/>
                  <a:pt x="124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235" name="Google Shape;2235;p25"/>
          <p:cNvSpPr/>
          <p:nvPr/>
        </p:nvSpPr>
        <p:spPr>
          <a:xfrm>
            <a:off x="9546136" y="3411240"/>
            <a:ext cx="1210155" cy="1211647"/>
          </a:xfrm>
          <a:custGeom>
            <a:avLst/>
            <a:gdLst/>
            <a:ahLst/>
            <a:cxnLst/>
            <a:rect l="l" t="t" r="r" b="b"/>
            <a:pathLst>
              <a:path w="25969" h="26001" extrusionOk="0">
                <a:moveTo>
                  <a:pt x="12985" y="0"/>
                </a:moveTo>
                <a:cubicBezTo>
                  <a:pt x="5796" y="0"/>
                  <a:pt x="0" y="5827"/>
                  <a:pt x="0" y="12985"/>
                </a:cubicBezTo>
                <a:cubicBezTo>
                  <a:pt x="0" y="20173"/>
                  <a:pt x="5796" y="26000"/>
                  <a:pt x="12985" y="26000"/>
                </a:cubicBezTo>
                <a:cubicBezTo>
                  <a:pt x="20142" y="26000"/>
                  <a:pt x="25969" y="20173"/>
                  <a:pt x="25969" y="12985"/>
                </a:cubicBezTo>
                <a:cubicBezTo>
                  <a:pt x="25969" y="5827"/>
                  <a:pt x="20142" y="0"/>
                  <a:pt x="1298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236" name="Google Shape;2236;p25"/>
          <p:cNvSpPr/>
          <p:nvPr/>
        </p:nvSpPr>
        <p:spPr>
          <a:xfrm>
            <a:off x="9571953" y="3426205"/>
            <a:ext cx="1158523" cy="1158523"/>
          </a:xfrm>
          <a:custGeom>
            <a:avLst/>
            <a:gdLst/>
            <a:ahLst/>
            <a:cxnLst/>
            <a:rect l="l" t="t" r="r" b="b"/>
            <a:pathLst>
              <a:path w="24861" h="24861" extrusionOk="0">
                <a:moveTo>
                  <a:pt x="12447" y="0"/>
                </a:moveTo>
                <a:cubicBezTo>
                  <a:pt x="5574" y="0"/>
                  <a:pt x="1" y="5542"/>
                  <a:pt x="1" y="12415"/>
                </a:cubicBezTo>
                <a:cubicBezTo>
                  <a:pt x="1" y="19287"/>
                  <a:pt x="5574" y="24860"/>
                  <a:pt x="12447" y="24860"/>
                </a:cubicBezTo>
                <a:cubicBezTo>
                  <a:pt x="19287" y="24860"/>
                  <a:pt x="24861" y="19287"/>
                  <a:pt x="24861" y="12415"/>
                </a:cubicBezTo>
                <a:cubicBezTo>
                  <a:pt x="24861" y="5542"/>
                  <a:pt x="19287" y="0"/>
                  <a:pt x="12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237" name="Google Shape;2237;p25"/>
          <p:cNvSpPr/>
          <p:nvPr/>
        </p:nvSpPr>
        <p:spPr>
          <a:xfrm>
            <a:off x="12649981" y="4723649"/>
            <a:ext cx="1210202" cy="1211647"/>
          </a:xfrm>
          <a:custGeom>
            <a:avLst/>
            <a:gdLst/>
            <a:ahLst/>
            <a:cxnLst/>
            <a:rect l="l" t="t" r="r" b="b"/>
            <a:pathLst>
              <a:path w="25970" h="26001" extrusionOk="0">
                <a:moveTo>
                  <a:pt x="12985" y="0"/>
                </a:moveTo>
                <a:cubicBezTo>
                  <a:pt x="5828" y="0"/>
                  <a:pt x="1" y="5827"/>
                  <a:pt x="1" y="13016"/>
                </a:cubicBezTo>
                <a:cubicBezTo>
                  <a:pt x="1" y="20173"/>
                  <a:pt x="5828" y="26000"/>
                  <a:pt x="12985" y="26000"/>
                </a:cubicBezTo>
                <a:cubicBezTo>
                  <a:pt x="20174" y="26000"/>
                  <a:pt x="25970" y="20173"/>
                  <a:pt x="25970" y="13016"/>
                </a:cubicBezTo>
                <a:cubicBezTo>
                  <a:pt x="25970" y="5827"/>
                  <a:pt x="20174" y="0"/>
                  <a:pt x="1298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238" name="Google Shape;2238;p25"/>
          <p:cNvSpPr/>
          <p:nvPr/>
        </p:nvSpPr>
        <p:spPr>
          <a:xfrm>
            <a:off x="12676543" y="4732260"/>
            <a:ext cx="1157078" cy="1158523"/>
          </a:xfrm>
          <a:custGeom>
            <a:avLst/>
            <a:gdLst/>
            <a:ahLst/>
            <a:cxnLst/>
            <a:rect l="l" t="t" r="r" b="b"/>
            <a:pathLst>
              <a:path w="24830" h="24861" extrusionOk="0">
                <a:moveTo>
                  <a:pt x="12415" y="0"/>
                </a:moveTo>
                <a:cubicBezTo>
                  <a:pt x="5575" y="0"/>
                  <a:pt x="1" y="5574"/>
                  <a:pt x="1" y="12446"/>
                </a:cubicBezTo>
                <a:cubicBezTo>
                  <a:pt x="1" y="19318"/>
                  <a:pt x="5575" y="24860"/>
                  <a:pt x="12415" y="24860"/>
                </a:cubicBezTo>
                <a:cubicBezTo>
                  <a:pt x="19287" y="24860"/>
                  <a:pt x="24829" y="19318"/>
                  <a:pt x="24829" y="12446"/>
                </a:cubicBezTo>
                <a:cubicBezTo>
                  <a:pt x="24829" y="5574"/>
                  <a:pt x="19287" y="0"/>
                  <a:pt x="124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239" name="Google Shape;2239;p25"/>
          <p:cNvSpPr/>
          <p:nvPr/>
        </p:nvSpPr>
        <p:spPr>
          <a:xfrm>
            <a:off x="12040616" y="1933404"/>
            <a:ext cx="1115697" cy="2706621"/>
          </a:xfrm>
          <a:custGeom>
            <a:avLst/>
            <a:gdLst/>
            <a:ahLst/>
            <a:cxnLst/>
            <a:rect l="l" t="t" r="r" b="b"/>
            <a:pathLst>
              <a:path w="23942" h="58082" extrusionOk="0">
                <a:moveTo>
                  <a:pt x="887" y="1"/>
                </a:moveTo>
                <a:cubicBezTo>
                  <a:pt x="380" y="1"/>
                  <a:pt x="0" y="381"/>
                  <a:pt x="0" y="888"/>
                </a:cubicBezTo>
                <a:cubicBezTo>
                  <a:pt x="0" y="1394"/>
                  <a:pt x="380" y="1774"/>
                  <a:pt x="887" y="1774"/>
                </a:cubicBezTo>
                <a:cubicBezTo>
                  <a:pt x="1140" y="1774"/>
                  <a:pt x="1362" y="1679"/>
                  <a:pt x="1520" y="1489"/>
                </a:cubicBezTo>
                <a:lnTo>
                  <a:pt x="22865" y="15265"/>
                </a:lnTo>
                <a:lnTo>
                  <a:pt x="22865" y="56308"/>
                </a:lnTo>
                <a:cubicBezTo>
                  <a:pt x="22485" y="56403"/>
                  <a:pt x="22168" y="56752"/>
                  <a:pt x="22168" y="57195"/>
                </a:cubicBezTo>
                <a:cubicBezTo>
                  <a:pt x="22168" y="57702"/>
                  <a:pt x="22580" y="58082"/>
                  <a:pt x="23055" y="58082"/>
                </a:cubicBezTo>
                <a:cubicBezTo>
                  <a:pt x="23562" y="58082"/>
                  <a:pt x="23942" y="57702"/>
                  <a:pt x="23942" y="57195"/>
                </a:cubicBezTo>
                <a:cubicBezTo>
                  <a:pt x="23942" y="56752"/>
                  <a:pt x="23657" y="56403"/>
                  <a:pt x="23245" y="56308"/>
                </a:cubicBezTo>
                <a:lnTo>
                  <a:pt x="23245" y="15170"/>
                </a:lnTo>
                <a:cubicBezTo>
                  <a:pt x="23245" y="15107"/>
                  <a:pt x="23214" y="15044"/>
                  <a:pt x="23150" y="15012"/>
                </a:cubicBezTo>
                <a:lnTo>
                  <a:pt x="1710" y="1173"/>
                </a:lnTo>
                <a:cubicBezTo>
                  <a:pt x="1742" y="1078"/>
                  <a:pt x="1774" y="983"/>
                  <a:pt x="1774" y="888"/>
                </a:cubicBezTo>
                <a:cubicBezTo>
                  <a:pt x="1774" y="381"/>
                  <a:pt x="1394" y="1"/>
                  <a:pt x="887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 dirty="0"/>
          </a:p>
        </p:txBody>
      </p:sp>
      <p:sp>
        <p:nvSpPr>
          <p:cNvPr id="2242" name="Google Shape;2242;p25"/>
          <p:cNvSpPr/>
          <p:nvPr/>
        </p:nvSpPr>
        <p:spPr>
          <a:xfrm>
            <a:off x="9571953" y="2697098"/>
            <a:ext cx="432448" cy="551977"/>
          </a:xfrm>
          <a:custGeom>
            <a:avLst/>
            <a:gdLst/>
            <a:ahLst/>
            <a:cxnLst/>
            <a:rect l="l" t="t" r="r" b="b"/>
            <a:pathLst>
              <a:path w="9280" h="11845" extrusionOk="0">
                <a:moveTo>
                  <a:pt x="919" y="0"/>
                </a:moveTo>
                <a:cubicBezTo>
                  <a:pt x="413" y="0"/>
                  <a:pt x="1" y="380"/>
                  <a:pt x="1" y="887"/>
                </a:cubicBezTo>
                <a:cubicBezTo>
                  <a:pt x="1" y="1394"/>
                  <a:pt x="413" y="1774"/>
                  <a:pt x="919" y="1774"/>
                </a:cubicBezTo>
                <a:cubicBezTo>
                  <a:pt x="1141" y="1774"/>
                  <a:pt x="1331" y="1711"/>
                  <a:pt x="1489" y="1552"/>
                </a:cubicBezTo>
                <a:lnTo>
                  <a:pt x="8172" y="6651"/>
                </a:lnTo>
                <a:lnTo>
                  <a:pt x="8203" y="10103"/>
                </a:lnTo>
                <a:cubicBezTo>
                  <a:pt x="7792" y="10166"/>
                  <a:pt x="7507" y="10546"/>
                  <a:pt x="7507" y="10958"/>
                </a:cubicBezTo>
                <a:cubicBezTo>
                  <a:pt x="7507" y="11465"/>
                  <a:pt x="7887" y="11845"/>
                  <a:pt x="8393" y="11845"/>
                </a:cubicBezTo>
                <a:cubicBezTo>
                  <a:pt x="8900" y="11845"/>
                  <a:pt x="9280" y="11465"/>
                  <a:pt x="9280" y="10958"/>
                </a:cubicBezTo>
                <a:cubicBezTo>
                  <a:pt x="9280" y="10514"/>
                  <a:pt x="8963" y="10166"/>
                  <a:pt x="8583" y="10071"/>
                </a:cubicBezTo>
                <a:lnTo>
                  <a:pt x="8552" y="6556"/>
                </a:lnTo>
                <a:cubicBezTo>
                  <a:pt x="8552" y="6493"/>
                  <a:pt x="8520" y="6429"/>
                  <a:pt x="8457" y="6397"/>
                </a:cubicBezTo>
                <a:lnTo>
                  <a:pt x="1711" y="1267"/>
                </a:lnTo>
                <a:cubicBezTo>
                  <a:pt x="1774" y="1140"/>
                  <a:pt x="1806" y="1014"/>
                  <a:pt x="1806" y="887"/>
                </a:cubicBezTo>
                <a:cubicBezTo>
                  <a:pt x="1806" y="380"/>
                  <a:pt x="1394" y="0"/>
                  <a:pt x="919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248" name="Google Shape;2248;p25"/>
          <p:cNvSpPr/>
          <p:nvPr/>
        </p:nvSpPr>
        <p:spPr>
          <a:xfrm>
            <a:off x="6925545" y="2870661"/>
            <a:ext cx="82668" cy="1675037"/>
          </a:xfrm>
          <a:custGeom>
            <a:avLst/>
            <a:gdLst/>
            <a:ahLst/>
            <a:cxnLst/>
            <a:rect l="l" t="t" r="r" b="b"/>
            <a:pathLst>
              <a:path w="1774" h="35945" extrusionOk="0">
                <a:moveTo>
                  <a:pt x="887" y="0"/>
                </a:moveTo>
                <a:cubicBezTo>
                  <a:pt x="380" y="0"/>
                  <a:pt x="0" y="412"/>
                  <a:pt x="0" y="887"/>
                </a:cubicBezTo>
                <a:cubicBezTo>
                  <a:pt x="0" y="1331"/>
                  <a:pt x="285" y="1679"/>
                  <a:pt x="697" y="1774"/>
                </a:cubicBezTo>
                <a:lnTo>
                  <a:pt x="697" y="34171"/>
                </a:lnTo>
                <a:cubicBezTo>
                  <a:pt x="285" y="34266"/>
                  <a:pt x="0" y="34615"/>
                  <a:pt x="0" y="35058"/>
                </a:cubicBezTo>
                <a:cubicBezTo>
                  <a:pt x="0" y="35565"/>
                  <a:pt x="380" y="35945"/>
                  <a:pt x="887" y="35945"/>
                </a:cubicBezTo>
                <a:cubicBezTo>
                  <a:pt x="1394" y="35945"/>
                  <a:pt x="1774" y="35565"/>
                  <a:pt x="1774" y="35058"/>
                </a:cubicBezTo>
                <a:cubicBezTo>
                  <a:pt x="1774" y="34615"/>
                  <a:pt x="1489" y="34266"/>
                  <a:pt x="1077" y="34171"/>
                </a:cubicBezTo>
                <a:lnTo>
                  <a:pt x="1077" y="1774"/>
                </a:lnTo>
                <a:cubicBezTo>
                  <a:pt x="1489" y="1679"/>
                  <a:pt x="1774" y="1331"/>
                  <a:pt x="1774" y="887"/>
                </a:cubicBezTo>
                <a:cubicBezTo>
                  <a:pt x="1774" y="412"/>
                  <a:pt x="1394" y="0"/>
                  <a:pt x="88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261" name="Google Shape;2261;p25"/>
          <p:cNvSpPr/>
          <p:nvPr/>
        </p:nvSpPr>
        <p:spPr>
          <a:xfrm>
            <a:off x="2487873" y="1905677"/>
            <a:ext cx="1115744" cy="2711048"/>
          </a:xfrm>
          <a:custGeom>
            <a:avLst/>
            <a:gdLst/>
            <a:ahLst/>
            <a:cxnLst/>
            <a:rect l="l" t="t" r="r" b="b"/>
            <a:pathLst>
              <a:path w="23943" h="58177" extrusionOk="0">
                <a:moveTo>
                  <a:pt x="23056" y="1"/>
                </a:moveTo>
                <a:cubicBezTo>
                  <a:pt x="22549" y="1"/>
                  <a:pt x="22137" y="381"/>
                  <a:pt x="22137" y="888"/>
                </a:cubicBezTo>
                <a:cubicBezTo>
                  <a:pt x="22137" y="1014"/>
                  <a:pt x="22169" y="1109"/>
                  <a:pt x="22201" y="1204"/>
                </a:cubicBezTo>
                <a:lnTo>
                  <a:pt x="792" y="15012"/>
                </a:lnTo>
                <a:cubicBezTo>
                  <a:pt x="761" y="15044"/>
                  <a:pt x="697" y="15107"/>
                  <a:pt x="697" y="15170"/>
                </a:cubicBezTo>
                <a:lnTo>
                  <a:pt x="697" y="56403"/>
                </a:lnTo>
                <a:cubicBezTo>
                  <a:pt x="317" y="56467"/>
                  <a:pt x="1" y="56847"/>
                  <a:pt x="1" y="57258"/>
                </a:cubicBezTo>
                <a:cubicBezTo>
                  <a:pt x="1" y="57765"/>
                  <a:pt x="412" y="58177"/>
                  <a:pt x="887" y="58177"/>
                </a:cubicBezTo>
                <a:cubicBezTo>
                  <a:pt x="1394" y="58177"/>
                  <a:pt x="1806" y="57765"/>
                  <a:pt x="1806" y="57258"/>
                </a:cubicBezTo>
                <a:cubicBezTo>
                  <a:pt x="1806" y="56847"/>
                  <a:pt x="1489" y="56467"/>
                  <a:pt x="1077" y="56403"/>
                </a:cubicBezTo>
                <a:lnTo>
                  <a:pt x="1077" y="15265"/>
                </a:lnTo>
                <a:lnTo>
                  <a:pt x="22391" y="1521"/>
                </a:lnTo>
                <a:cubicBezTo>
                  <a:pt x="22581" y="1679"/>
                  <a:pt x="22802" y="1774"/>
                  <a:pt x="23024" y="1774"/>
                </a:cubicBezTo>
                <a:cubicBezTo>
                  <a:pt x="23531" y="1774"/>
                  <a:pt x="23943" y="1394"/>
                  <a:pt x="23943" y="888"/>
                </a:cubicBezTo>
                <a:cubicBezTo>
                  <a:pt x="23943" y="381"/>
                  <a:pt x="23531" y="1"/>
                  <a:pt x="2305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262" name="Google Shape;2262;p25"/>
          <p:cNvSpPr/>
          <p:nvPr/>
        </p:nvSpPr>
        <p:spPr>
          <a:xfrm>
            <a:off x="1928580" y="4659504"/>
            <a:ext cx="1210155" cy="1211647"/>
          </a:xfrm>
          <a:custGeom>
            <a:avLst/>
            <a:gdLst/>
            <a:ahLst/>
            <a:cxnLst/>
            <a:rect l="l" t="t" r="r" b="b"/>
            <a:pathLst>
              <a:path w="25969" h="26001" extrusionOk="0">
                <a:moveTo>
                  <a:pt x="12984" y="0"/>
                </a:moveTo>
                <a:cubicBezTo>
                  <a:pt x="5796" y="0"/>
                  <a:pt x="0" y="5827"/>
                  <a:pt x="0" y="13016"/>
                </a:cubicBezTo>
                <a:cubicBezTo>
                  <a:pt x="0" y="20173"/>
                  <a:pt x="5796" y="26000"/>
                  <a:pt x="12984" y="26000"/>
                </a:cubicBezTo>
                <a:cubicBezTo>
                  <a:pt x="20142" y="26000"/>
                  <a:pt x="25969" y="20173"/>
                  <a:pt x="25969" y="13016"/>
                </a:cubicBezTo>
                <a:cubicBezTo>
                  <a:pt x="25969" y="5827"/>
                  <a:pt x="20142" y="0"/>
                  <a:pt x="12984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/>
          </a:p>
        </p:txBody>
      </p:sp>
      <p:sp>
        <p:nvSpPr>
          <p:cNvPr id="2263" name="Google Shape;2263;p25"/>
          <p:cNvSpPr/>
          <p:nvPr/>
        </p:nvSpPr>
        <p:spPr>
          <a:xfrm>
            <a:off x="1955142" y="4686066"/>
            <a:ext cx="1157031" cy="1158523"/>
          </a:xfrm>
          <a:custGeom>
            <a:avLst/>
            <a:gdLst/>
            <a:ahLst/>
            <a:cxnLst/>
            <a:rect l="l" t="t" r="r" b="b"/>
            <a:pathLst>
              <a:path w="24829" h="24861" extrusionOk="0">
                <a:moveTo>
                  <a:pt x="12414" y="0"/>
                </a:moveTo>
                <a:cubicBezTo>
                  <a:pt x="5542" y="0"/>
                  <a:pt x="0" y="5574"/>
                  <a:pt x="0" y="12446"/>
                </a:cubicBezTo>
                <a:cubicBezTo>
                  <a:pt x="0" y="19318"/>
                  <a:pt x="5542" y="24860"/>
                  <a:pt x="12414" y="24860"/>
                </a:cubicBezTo>
                <a:cubicBezTo>
                  <a:pt x="19255" y="24860"/>
                  <a:pt x="24829" y="19318"/>
                  <a:pt x="24829" y="12446"/>
                </a:cubicBezTo>
                <a:cubicBezTo>
                  <a:pt x="24829" y="5574"/>
                  <a:pt x="19255" y="0"/>
                  <a:pt x="124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288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B0449CE0-932C-4E25-DFA1-4A6C60CD819C}"/>
              </a:ext>
            </a:extLst>
          </p:cNvPr>
          <p:cNvSpPr/>
          <p:nvPr/>
        </p:nvSpPr>
        <p:spPr>
          <a:xfrm>
            <a:off x="910157" y="5888766"/>
            <a:ext cx="3224440" cy="40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Multi-Shadow Illusion</a:t>
            </a:r>
            <a:endParaRPr lang="en-US" sz="22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E3B62D3F-C457-59BE-D7FE-306323EC3F12}"/>
              </a:ext>
            </a:extLst>
          </p:cNvPr>
          <p:cNvSpPr/>
          <p:nvPr/>
        </p:nvSpPr>
        <p:spPr>
          <a:xfrm>
            <a:off x="827037" y="6346451"/>
            <a:ext cx="3466412" cy="1646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Dynamically generated fake environments that adapt to attacker behavior in real-time</a:t>
            </a:r>
            <a:endParaRPr lang="en-US" sz="175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9D36DD2-A00A-0DF2-AF7A-FCBAB068DF74}"/>
              </a:ext>
            </a:extLst>
          </p:cNvPr>
          <p:cNvSpPr/>
          <p:nvPr/>
        </p:nvSpPr>
        <p:spPr>
          <a:xfrm>
            <a:off x="4987036" y="5984957"/>
            <a:ext cx="2634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6882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Self-Healing Engine</a:t>
            </a:r>
            <a:endParaRPr lang="en-US" sz="2200" dirty="0">
              <a:solidFill>
                <a:srgbClr val="45688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B30423D-437F-A688-6B95-A39B363E3F59}"/>
              </a:ext>
            </a:extLst>
          </p:cNvPr>
          <p:cNvSpPr/>
          <p:nvPr/>
        </p:nvSpPr>
        <p:spPr>
          <a:xfrm>
            <a:off x="4940301" y="6475375"/>
            <a:ext cx="28320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6882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Automatic transaction rollback and system restoration without human intervention</a:t>
            </a:r>
            <a:endParaRPr lang="en-US" sz="1750" dirty="0">
              <a:solidFill>
                <a:srgbClr val="45688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0FD9385-ACA7-5D24-5C3B-C1531393CC07}"/>
              </a:ext>
            </a:extLst>
          </p:cNvPr>
          <p:cNvSpPr/>
          <p:nvPr/>
        </p:nvSpPr>
        <p:spPr>
          <a:xfrm>
            <a:off x="8625095" y="4877317"/>
            <a:ext cx="1893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95E82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Payload Intelligence</a:t>
            </a:r>
            <a:endParaRPr lang="en-US" sz="2200" dirty="0">
              <a:solidFill>
                <a:srgbClr val="B95E8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EB6A335-8B22-F66D-2E5C-47B1C2C06330}"/>
              </a:ext>
            </a:extLst>
          </p:cNvPr>
          <p:cNvSpPr/>
          <p:nvPr/>
        </p:nvSpPr>
        <p:spPr>
          <a:xfrm>
            <a:off x="8530538" y="5352927"/>
            <a:ext cx="2424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95E82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Safe reverse engineering captures attacker techniques for predictive defense</a:t>
            </a:r>
            <a:endParaRPr lang="en-US" sz="1750" dirty="0">
              <a:solidFill>
                <a:srgbClr val="B95E8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95882AF-AF3A-7BB4-1F1E-6B79A9838942}"/>
              </a:ext>
            </a:extLst>
          </p:cNvPr>
          <p:cNvSpPr/>
          <p:nvPr/>
        </p:nvSpPr>
        <p:spPr>
          <a:xfrm>
            <a:off x="11492104" y="6110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B3F69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Temporal Deception</a:t>
            </a:r>
            <a:endParaRPr lang="en-US" sz="2200" dirty="0">
              <a:solidFill>
                <a:srgbClr val="6B3F6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DFC19BC-B53A-6415-FA8B-FD30DB09BB0F}"/>
              </a:ext>
            </a:extLst>
          </p:cNvPr>
          <p:cNvSpPr/>
          <p:nvPr/>
        </p:nvSpPr>
        <p:spPr>
          <a:xfrm>
            <a:off x="11492104" y="6667718"/>
            <a:ext cx="334419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B3F69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Time-based manipulation creates cognitive confusion preventing breakthrough attempts</a:t>
            </a:r>
            <a:endParaRPr lang="en-US" sz="1750" dirty="0">
              <a:solidFill>
                <a:srgbClr val="6B3F6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9852E9-C42B-77B2-B17B-CF446A3A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554" y="4879622"/>
            <a:ext cx="704049" cy="7040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B1451A-6D9C-1069-6113-690A42DD9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90" y="4883544"/>
            <a:ext cx="637547" cy="6375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02CD76-80E4-8C6E-2113-5D5E63B2A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5778" y="3649265"/>
            <a:ext cx="863032" cy="863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7D8312-17B4-836D-92B3-79053A256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0792" y="5049904"/>
            <a:ext cx="590107" cy="5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83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BC266FD-9530-EA0A-235B-F11FA50F97A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pattFill prst="pct10">
            <a:fgClr>
              <a:srgbClr val="E5D9F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ECE08765-ECE3-1772-DCBC-38CA39496173}"/>
              </a:ext>
            </a:extLst>
          </p:cNvPr>
          <p:cNvSpPr/>
          <p:nvPr/>
        </p:nvSpPr>
        <p:spPr>
          <a:xfrm>
            <a:off x="559405" y="766620"/>
            <a:ext cx="4799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50000"/>
              </a:lnSpc>
              <a:buNone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Desirability: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Solving Critical Pain Points</a:t>
            </a:r>
            <a:endParaRPr lang="en-US" sz="40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9935CE3-F15F-331E-DDB9-F194DEC8012D}"/>
              </a:ext>
            </a:extLst>
          </p:cNvPr>
          <p:cNvSpPr/>
          <p:nvPr/>
        </p:nvSpPr>
        <p:spPr>
          <a:xfrm>
            <a:off x="402481" y="1611369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47ABFF14-D555-A79C-B529-D6008C79DFDB}"/>
              </a:ext>
            </a:extLst>
          </p:cNvPr>
          <p:cNvSpPr/>
          <p:nvPr/>
        </p:nvSpPr>
        <p:spPr>
          <a:xfrm>
            <a:off x="327233" y="4015826"/>
            <a:ext cx="6861691" cy="1183800"/>
          </a:xfrm>
          <a:prstGeom prst="roundRect">
            <a:avLst>
              <a:gd name="adj" fmla="val 10698"/>
            </a:avLst>
          </a:prstGeom>
          <a:solidFill>
            <a:srgbClr val="FFFCFA"/>
          </a:solidFill>
          <a:ln w="15240">
            <a:solidFill>
              <a:srgbClr val="26A688"/>
            </a:solidFill>
            <a:prstDash val="solid"/>
          </a:ln>
        </p:spPr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2F509EA5-801E-E8FF-C2B3-A21DFDBB4E4B}"/>
              </a:ext>
            </a:extLst>
          </p:cNvPr>
          <p:cNvSpPr/>
          <p:nvPr/>
        </p:nvSpPr>
        <p:spPr>
          <a:xfrm>
            <a:off x="544284" y="418055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Zero Downtime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F36238DC-8B72-11B3-633C-D3E75EE4CF88}"/>
              </a:ext>
            </a:extLst>
          </p:cNvPr>
          <p:cNvSpPr/>
          <p:nvPr/>
        </p:nvSpPr>
        <p:spPr>
          <a:xfrm>
            <a:off x="488563" y="4519470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Attacks never disrupt legitimate operations—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shadow environments absorb all malicious activity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26EF54-EE3C-3759-D865-AE5C7965DA95}"/>
              </a:ext>
            </a:extLst>
          </p:cNvPr>
          <p:cNvGrpSpPr/>
          <p:nvPr/>
        </p:nvGrpSpPr>
        <p:grpSpPr>
          <a:xfrm>
            <a:off x="304373" y="7354566"/>
            <a:ext cx="13836729" cy="481846"/>
            <a:chOff x="304373" y="6679454"/>
            <a:chExt cx="13836729" cy="481846"/>
          </a:xfrm>
        </p:grpSpPr>
        <p:sp>
          <p:nvSpPr>
            <p:cNvPr id="29" name="Shape 24">
              <a:extLst>
                <a:ext uri="{FF2B5EF4-FFF2-40B4-BE49-F238E27FC236}">
                  <a16:creationId xmlns:a16="http://schemas.microsoft.com/office/drawing/2014/main" id="{521D4ACC-AC70-1C28-ABD1-E95035A7ED4D}"/>
                </a:ext>
              </a:extLst>
            </p:cNvPr>
            <p:cNvSpPr/>
            <p:nvPr/>
          </p:nvSpPr>
          <p:spPr>
            <a:xfrm>
              <a:off x="304373" y="6679454"/>
              <a:ext cx="13836729" cy="481846"/>
            </a:xfrm>
            <a:prstGeom prst="roundRect">
              <a:avLst>
                <a:gd name="adj" fmla="val 9886"/>
              </a:avLst>
            </a:prstGeom>
            <a:solidFill>
              <a:srgbClr val="E1D4D0"/>
            </a:solidFill>
            <a:ln/>
          </p:spPr>
        </p:sp>
        <p:pic>
          <p:nvPicPr>
            <p:cNvPr id="30" name="Image 1" descr="preencoded.png">
              <a:extLst>
                <a:ext uri="{FF2B5EF4-FFF2-40B4-BE49-F238E27FC236}">
                  <a16:creationId xmlns:a16="http://schemas.microsoft.com/office/drawing/2014/main" id="{F6F50556-5D02-F9F8-CEFC-8D61232D6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721" y="6851500"/>
              <a:ext cx="141684" cy="113348"/>
            </a:xfrm>
            <a:prstGeom prst="rect">
              <a:avLst/>
            </a:prstGeom>
          </p:spPr>
        </p:pic>
        <p:sp>
          <p:nvSpPr>
            <p:cNvPr id="31" name="Text 25">
              <a:extLst>
                <a:ext uri="{FF2B5EF4-FFF2-40B4-BE49-F238E27FC236}">
                  <a16:creationId xmlns:a16="http://schemas.microsoft.com/office/drawing/2014/main" id="{F038B073-AFCD-32BA-EBEB-7A2A0FCAB3EB}"/>
                </a:ext>
              </a:extLst>
            </p:cNvPr>
            <p:cNvSpPr/>
            <p:nvPr/>
          </p:nvSpPr>
          <p:spPr>
            <a:xfrm>
              <a:off x="672753" y="6821139"/>
              <a:ext cx="13355002" cy="18145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Paradigm Shift:</a:t>
              </a:r>
              <a:r>
                <a:rPr lang="en-US" sz="1400" dirty="0">
                  <a:solidFill>
                    <a:srgbClr val="00000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 Transform cybersecurity from </a:t>
              </a:r>
              <a:r>
                <a:rPr lang="en-US" sz="1400" i="1" dirty="0">
                  <a:solidFill>
                    <a:srgbClr val="00000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"blocking threats"</a:t>
              </a:r>
              <a:r>
                <a:rPr lang="en-US" sz="1400" dirty="0">
                  <a:solidFill>
                    <a:srgbClr val="000000"/>
                  </a:solidFill>
                  <a:latin typeface="Poppins" panose="00000500000000000000" pitchFamily="2" charset="0"/>
                  <a:ea typeface="Open Sans" pitchFamily="34" charset="-122"/>
                  <a:cs typeface="Poppins" panose="00000500000000000000" pitchFamily="2" charset="0"/>
                </a:rPr>
                <a:t> to "trapping and learning from threats"</a:t>
              </a:r>
              <a:endParaRPr lang="en-US" sz="14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Shape 8">
            <a:extLst>
              <a:ext uri="{FF2B5EF4-FFF2-40B4-BE49-F238E27FC236}">
                <a16:creationId xmlns:a16="http://schemas.microsoft.com/office/drawing/2014/main" id="{7660424D-4C83-1917-52B3-08693196A96D}"/>
              </a:ext>
            </a:extLst>
          </p:cNvPr>
          <p:cNvSpPr/>
          <p:nvPr/>
        </p:nvSpPr>
        <p:spPr>
          <a:xfrm>
            <a:off x="7453719" y="4042873"/>
            <a:ext cx="6861691" cy="1183800"/>
          </a:xfrm>
          <a:prstGeom prst="roundRect">
            <a:avLst>
              <a:gd name="adj" fmla="val 10698"/>
            </a:avLst>
          </a:prstGeom>
          <a:solidFill>
            <a:srgbClr val="FFFCFA"/>
          </a:solidFill>
          <a:ln w="15240">
            <a:solidFill>
              <a:srgbClr val="26A688"/>
            </a:solidFill>
            <a:prstDash val="solid"/>
          </a:ln>
        </p:spPr>
      </p:sp>
      <p:sp>
        <p:nvSpPr>
          <p:cNvPr id="3" name="Text 14">
            <a:extLst>
              <a:ext uri="{FF2B5EF4-FFF2-40B4-BE49-F238E27FC236}">
                <a16:creationId xmlns:a16="http://schemas.microsoft.com/office/drawing/2014/main" id="{C3D34A1A-7F2B-B97F-18CF-F86135305C4B}"/>
              </a:ext>
            </a:extLst>
          </p:cNvPr>
          <p:cNvSpPr/>
          <p:nvPr/>
        </p:nvSpPr>
        <p:spPr>
          <a:xfrm>
            <a:off x="7668716" y="4210937"/>
            <a:ext cx="155162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Complete Data Protection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15">
            <a:extLst>
              <a:ext uri="{FF2B5EF4-FFF2-40B4-BE49-F238E27FC236}">
                <a16:creationId xmlns:a16="http://schemas.microsoft.com/office/drawing/2014/main" id="{274A1A47-F470-C7F5-D36E-9DF614EDD235}"/>
              </a:ext>
            </a:extLst>
          </p:cNvPr>
          <p:cNvSpPr/>
          <p:nvPr/>
        </p:nvSpPr>
        <p:spPr>
          <a:xfrm>
            <a:off x="7668716" y="4608191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100% prevention of data exfiltration through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 convincing synthetic responses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Shape 8">
            <a:extLst>
              <a:ext uri="{FF2B5EF4-FFF2-40B4-BE49-F238E27FC236}">
                <a16:creationId xmlns:a16="http://schemas.microsoft.com/office/drawing/2014/main" id="{67F4FB3A-E8E5-C1FF-6A8C-1BBC567B0B6F}"/>
              </a:ext>
            </a:extLst>
          </p:cNvPr>
          <p:cNvSpPr/>
          <p:nvPr/>
        </p:nvSpPr>
        <p:spPr>
          <a:xfrm>
            <a:off x="337115" y="5688230"/>
            <a:ext cx="6861691" cy="1183800"/>
          </a:xfrm>
          <a:prstGeom prst="roundRect">
            <a:avLst>
              <a:gd name="adj" fmla="val 10698"/>
            </a:avLst>
          </a:prstGeom>
          <a:solidFill>
            <a:srgbClr val="FFFCFA"/>
          </a:solidFill>
          <a:ln w="15240">
            <a:solidFill>
              <a:srgbClr val="26A688"/>
            </a:solidFill>
            <a:prstDash val="solid"/>
          </a:ln>
        </p:spPr>
      </p:sp>
      <p:sp>
        <p:nvSpPr>
          <p:cNvPr id="33" name="Text 18">
            <a:extLst>
              <a:ext uri="{FF2B5EF4-FFF2-40B4-BE49-F238E27FC236}">
                <a16:creationId xmlns:a16="http://schemas.microsoft.com/office/drawing/2014/main" id="{DB6B01C7-07F1-0DF8-F964-BE8764436CE4}"/>
              </a:ext>
            </a:extLst>
          </p:cNvPr>
          <p:cNvSpPr/>
          <p:nvPr/>
        </p:nvSpPr>
        <p:spPr>
          <a:xfrm>
            <a:off x="544284" y="586816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Threat Intelligence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Text 19">
            <a:extLst>
              <a:ext uri="{FF2B5EF4-FFF2-40B4-BE49-F238E27FC236}">
                <a16:creationId xmlns:a16="http://schemas.microsoft.com/office/drawing/2014/main" id="{6DE2BEA0-3796-A23F-4D46-E4466F6F91C7}"/>
              </a:ext>
            </a:extLst>
          </p:cNvPr>
          <p:cNvSpPr/>
          <p:nvPr/>
        </p:nvSpPr>
        <p:spPr>
          <a:xfrm>
            <a:off x="544283" y="6231632"/>
            <a:ext cx="6909435" cy="238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Every attack becomes a learning opportunity, building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 predictive defense capabilities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Shape 8">
            <a:extLst>
              <a:ext uri="{FF2B5EF4-FFF2-40B4-BE49-F238E27FC236}">
                <a16:creationId xmlns:a16="http://schemas.microsoft.com/office/drawing/2014/main" id="{8750318C-1728-4E8E-7B05-7EEFBD14CB0A}"/>
              </a:ext>
            </a:extLst>
          </p:cNvPr>
          <p:cNvSpPr/>
          <p:nvPr/>
        </p:nvSpPr>
        <p:spPr>
          <a:xfrm>
            <a:off x="7431594" y="5685196"/>
            <a:ext cx="6861691" cy="1183800"/>
          </a:xfrm>
          <a:prstGeom prst="roundRect">
            <a:avLst>
              <a:gd name="adj" fmla="val 10698"/>
            </a:avLst>
          </a:prstGeom>
          <a:solidFill>
            <a:srgbClr val="FFFCFA"/>
          </a:solidFill>
          <a:ln w="15240">
            <a:solidFill>
              <a:srgbClr val="26A688"/>
            </a:solidFill>
            <a:prstDash val="solid"/>
          </a:ln>
        </p:spPr>
      </p:sp>
      <p:sp>
        <p:nvSpPr>
          <p:cNvPr id="37" name="Text 22">
            <a:extLst>
              <a:ext uri="{FF2B5EF4-FFF2-40B4-BE49-F238E27FC236}">
                <a16:creationId xmlns:a16="http://schemas.microsoft.com/office/drawing/2014/main" id="{D63C88F6-8B77-FA99-1832-50FE4ADD2511}"/>
              </a:ext>
            </a:extLst>
          </p:cNvPr>
          <p:cNvSpPr/>
          <p:nvPr/>
        </p:nvSpPr>
        <p:spPr>
          <a:xfrm>
            <a:off x="7668716" y="594686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Research Asset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Text 23">
            <a:extLst>
              <a:ext uri="{FF2B5EF4-FFF2-40B4-BE49-F238E27FC236}">
                <a16:creationId xmlns:a16="http://schemas.microsoft.com/office/drawing/2014/main" id="{A61B792A-AEC3-0E57-565C-2EB85AFA01C0}"/>
              </a:ext>
            </a:extLst>
          </p:cNvPr>
          <p:cNvSpPr/>
          <p:nvPr/>
        </p:nvSpPr>
        <p:spPr>
          <a:xfrm>
            <a:off x="7636380" y="6281692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Controlled attack simulations provide invaluable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 insights into emerging threat vectors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65588C98-C346-408B-6703-EA050C94E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9915776"/>
              </p:ext>
            </p:extLst>
          </p:nvPr>
        </p:nvGraphicFramePr>
        <p:xfrm>
          <a:off x="6497443" y="61810"/>
          <a:ext cx="7240859" cy="37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840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B5ED5D-158D-0295-2B44-3545D46EA86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0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F9BC29C0-DF59-4319-893C-3AC73F5A1F0F}"/>
              </a:ext>
            </a:extLst>
          </p:cNvPr>
          <p:cNvSpPr/>
          <p:nvPr/>
        </p:nvSpPr>
        <p:spPr>
          <a:xfrm>
            <a:off x="718542" y="673656"/>
            <a:ext cx="11047095" cy="641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Technical Feasibility: Built on Proven Technologies</a:t>
            </a:r>
            <a:endParaRPr lang="en-US" sz="4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66AE48B-CAF5-F3F0-274C-7452E4026EAE}"/>
              </a:ext>
            </a:extLst>
          </p:cNvPr>
          <p:cNvSpPr/>
          <p:nvPr/>
        </p:nvSpPr>
        <p:spPr>
          <a:xfrm>
            <a:off x="718542" y="1725811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Crimson Pro Light" pitchFamily="34" charset="-122"/>
                <a:cs typeface="Poppins" panose="00000500000000000000" pitchFamily="2" charset="0"/>
              </a:rPr>
              <a:t>01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353619B5-F02A-7147-F85F-F18A57C3873E}"/>
              </a:ext>
            </a:extLst>
          </p:cNvPr>
          <p:cNvSpPr/>
          <p:nvPr/>
        </p:nvSpPr>
        <p:spPr>
          <a:xfrm>
            <a:off x="718542" y="2051804"/>
            <a:ext cx="649402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EBAA674-5FBF-BCAE-F6DE-2F5441DA80D0}"/>
              </a:ext>
            </a:extLst>
          </p:cNvPr>
          <p:cNvSpPr/>
          <p:nvPr/>
        </p:nvSpPr>
        <p:spPr>
          <a:xfrm>
            <a:off x="718542" y="2200156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Gateway &amp; Detection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4420B6C-5279-3249-9A20-E2A261A06C2B}"/>
              </a:ext>
            </a:extLst>
          </p:cNvPr>
          <p:cNvSpPr/>
          <p:nvPr/>
        </p:nvSpPr>
        <p:spPr>
          <a:xfrm>
            <a:off x="718542" y="2644140"/>
            <a:ext cx="649402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React/Vue.js frontend with real-time behavioral analysis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AF18DB72-1347-A8CF-6B1B-D48666EB3D15}"/>
              </a:ext>
            </a:extLst>
          </p:cNvPr>
          <p:cNvSpPr/>
          <p:nvPr/>
        </p:nvSpPr>
        <p:spPr>
          <a:xfrm>
            <a:off x="7417832" y="1725811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Crimson Pro Light" pitchFamily="34" charset="-122"/>
                <a:cs typeface="Poppins" panose="00000500000000000000" pitchFamily="2" charset="0"/>
              </a:rPr>
              <a:t>02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B439D1FB-80BB-2269-B7E1-7F42AC02CA3E}"/>
              </a:ext>
            </a:extLst>
          </p:cNvPr>
          <p:cNvSpPr/>
          <p:nvPr/>
        </p:nvSpPr>
        <p:spPr>
          <a:xfrm>
            <a:off x="7417832" y="2051804"/>
            <a:ext cx="649402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FE5BE9F4-A0F5-EFB7-C793-C5BC8ABED441}"/>
              </a:ext>
            </a:extLst>
          </p:cNvPr>
          <p:cNvSpPr/>
          <p:nvPr/>
        </p:nvSpPr>
        <p:spPr>
          <a:xfrm>
            <a:off x="7417832" y="2200156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Backend Intelligence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43B8E84E-E28C-1900-7497-999E9AFB8896}"/>
              </a:ext>
            </a:extLst>
          </p:cNvPr>
          <p:cNvSpPr/>
          <p:nvPr/>
        </p:nvSpPr>
        <p:spPr>
          <a:xfrm>
            <a:off x="7417832" y="2644140"/>
            <a:ext cx="649402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Node.js/Express.js microservices with event-driven architecture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BCD72ACF-AA8A-3380-493B-BE5CEDCE59D8}"/>
              </a:ext>
            </a:extLst>
          </p:cNvPr>
          <p:cNvSpPr/>
          <p:nvPr/>
        </p:nvSpPr>
        <p:spPr>
          <a:xfrm>
            <a:off x="718542" y="3331964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Crimson Pro Light" pitchFamily="34" charset="-122"/>
                <a:cs typeface="Poppins" panose="00000500000000000000" pitchFamily="2" charset="0"/>
              </a:rPr>
              <a:t>03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E9ECBC91-46C5-A4EB-8485-A0759BA6E446}"/>
              </a:ext>
            </a:extLst>
          </p:cNvPr>
          <p:cNvSpPr/>
          <p:nvPr/>
        </p:nvSpPr>
        <p:spPr>
          <a:xfrm>
            <a:off x="718542" y="3657957"/>
            <a:ext cx="649402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3C1A4A51-991B-3629-A2E4-538B06EAA24C}"/>
              </a:ext>
            </a:extLst>
          </p:cNvPr>
          <p:cNvSpPr/>
          <p:nvPr/>
        </p:nvSpPr>
        <p:spPr>
          <a:xfrm>
            <a:off x="718542" y="3806309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Dual Database Layer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04FA44B-1BC9-9614-0D74-F61CDB22E62C}"/>
              </a:ext>
            </a:extLst>
          </p:cNvPr>
          <p:cNvSpPr/>
          <p:nvPr/>
        </p:nvSpPr>
        <p:spPr>
          <a:xfrm>
            <a:off x="718542" y="4250293"/>
            <a:ext cx="649402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MongoDB for real and shadow data stores with instant replication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DB75EA60-A51F-F22C-9DBF-21D4167BBA2B}"/>
              </a:ext>
            </a:extLst>
          </p:cNvPr>
          <p:cNvSpPr/>
          <p:nvPr/>
        </p:nvSpPr>
        <p:spPr>
          <a:xfrm>
            <a:off x="7417832" y="3331964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Crimson Pro Light" pitchFamily="34" charset="-122"/>
                <a:cs typeface="Poppins" panose="00000500000000000000" pitchFamily="2" charset="0"/>
              </a:rPr>
              <a:t>04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8FE4F689-27EC-E04C-E2D5-1CA47F20D3BE}"/>
              </a:ext>
            </a:extLst>
          </p:cNvPr>
          <p:cNvSpPr/>
          <p:nvPr/>
        </p:nvSpPr>
        <p:spPr>
          <a:xfrm>
            <a:off x="7417832" y="3657957"/>
            <a:ext cx="649402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7E3F1602-8020-E078-DEDA-E67FCD5C9CB4}"/>
              </a:ext>
            </a:extLst>
          </p:cNvPr>
          <p:cNvSpPr/>
          <p:nvPr/>
        </p:nvSpPr>
        <p:spPr>
          <a:xfrm>
            <a:off x="7417832" y="3806309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AI Detection Engine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DAF490A4-3BD8-968E-66EF-0D8A6F45351B}"/>
              </a:ext>
            </a:extLst>
          </p:cNvPr>
          <p:cNvSpPr/>
          <p:nvPr/>
        </p:nvSpPr>
        <p:spPr>
          <a:xfrm>
            <a:off x="7417832" y="4250293"/>
            <a:ext cx="649402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Python-based ML for anomaly detection and behavioral clustering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F54390A7-9537-DDC4-B56E-64FD07C4CD6D}"/>
              </a:ext>
            </a:extLst>
          </p:cNvPr>
          <p:cNvSpPr/>
          <p:nvPr/>
        </p:nvSpPr>
        <p:spPr>
          <a:xfrm>
            <a:off x="718542" y="4938117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Crimson Pro Light" pitchFamily="34" charset="-122"/>
                <a:cs typeface="Poppins" panose="00000500000000000000" pitchFamily="2" charset="0"/>
              </a:rPr>
              <a:t>05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36A9804D-5960-BCDB-498F-A0672E1DC87C}"/>
              </a:ext>
            </a:extLst>
          </p:cNvPr>
          <p:cNvSpPr/>
          <p:nvPr/>
        </p:nvSpPr>
        <p:spPr>
          <a:xfrm>
            <a:off x="718542" y="5264110"/>
            <a:ext cx="649402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D71C685F-EB75-2846-7B4A-7551A16B88BC}"/>
              </a:ext>
            </a:extLst>
          </p:cNvPr>
          <p:cNvSpPr/>
          <p:nvPr/>
        </p:nvSpPr>
        <p:spPr>
          <a:xfrm>
            <a:off x="718542" y="5412462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Shadow Orchestration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E1ADE6B4-CB16-7615-E1EE-60FC61D29987}"/>
              </a:ext>
            </a:extLst>
          </p:cNvPr>
          <p:cNvSpPr/>
          <p:nvPr/>
        </p:nvSpPr>
        <p:spPr>
          <a:xfrm>
            <a:off x="718542" y="5856446"/>
            <a:ext cx="649402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Docker/Kubernetes for dynamic container deployment at scale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 21">
            <a:extLst>
              <a:ext uri="{FF2B5EF4-FFF2-40B4-BE49-F238E27FC236}">
                <a16:creationId xmlns:a16="http://schemas.microsoft.com/office/drawing/2014/main" id="{42C3DC5D-4209-390D-7B43-72BDC8264CB5}"/>
              </a:ext>
            </a:extLst>
          </p:cNvPr>
          <p:cNvSpPr/>
          <p:nvPr/>
        </p:nvSpPr>
        <p:spPr>
          <a:xfrm>
            <a:off x="7417832" y="4938117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Crimson Pro Light" pitchFamily="34" charset="-122"/>
                <a:cs typeface="Poppins" panose="00000500000000000000" pitchFamily="2" charset="0"/>
              </a:rPr>
              <a:t>06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Shape 22">
            <a:extLst>
              <a:ext uri="{FF2B5EF4-FFF2-40B4-BE49-F238E27FC236}">
                <a16:creationId xmlns:a16="http://schemas.microsoft.com/office/drawing/2014/main" id="{7698C4B1-AA80-905E-F94B-CD22D0B1F308}"/>
              </a:ext>
            </a:extLst>
          </p:cNvPr>
          <p:cNvSpPr/>
          <p:nvPr/>
        </p:nvSpPr>
        <p:spPr>
          <a:xfrm>
            <a:off x="7417832" y="5264110"/>
            <a:ext cx="649402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7" name="Text 23">
            <a:extLst>
              <a:ext uri="{FF2B5EF4-FFF2-40B4-BE49-F238E27FC236}">
                <a16:creationId xmlns:a16="http://schemas.microsoft.com/office/drawing/2014/main" id="{D1361DFB-4785-74F6-CB6B-5D216B09DA28}"/>
              </a:ext>
            </a:extLst>
          </p:cNvPr>
          <p:cNvSpPr/>
          <p:nvPr/>
        </p:nvSpPr>
        <p:spPr>
          <a:xfrm>
            <a:off x="7417832" y="5412462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Poppins" panose="00000500000000000000" pitchFamily="2" charset="0"/>
                <a:ea typeface="Crimson Pro Bold" pitchFamily="34" charset="-122"/>
                <a:cs typeface="Poppins" panose="00000500000000000000" pitchFamily="2" charset="0"/>
              </a:rPr>
              <a:t>Reverse Engineering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 24">
            <a:extLst>
              <a:ext uri="{FF2B5EF4-FFF2-40B4-BE49-F238E27FC236}">
                <a16:creationId xmlns:a16="http://schemas.microsoft.com/office/drawing/2014/main" id="{E33B3395-FE1A-62C5-7476-EBC15C72BE88}"/>
              </a:ext>
            </a:extLst>
          </p:cNvPr>
          <p:cNvSpPr/>
          <p:nvPr/>
        </p:nvSpPr>
        <p:spPr>
          <a:xfrm>
            <a:off x="7417832" y="5856446"/>
            <a:ext cx="6494026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Sandboxed Python environment for safe payload analysis and extraction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 25">
            <a:extLst>
              <a:ext uri="{FF2B5EF4-FFF2-40B4-BE49-F238E27FC236}">
                <a16:creationId xmlns:a16="http://schemas.microsoft.com/office/drawing/2014/main" id="{461F6E24-F8F8-9FF0-E598-0B0F4940CD17}"/>
              </a:ext>
            </a:extLst>
          </p:cNvPr>
          <p:cNvSpPr/>
          <p:nvPr/>
        </p:nvSpPr>
        <p:spPr>
          <a:xfrm>
            <a:off x="718542" y="6898600"/>
            <a:ext cx="13193316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Resources Required:</a:t>
            </a:r>
            <a:r>
              <a:rPr lang="en-US" sz="1600" dirty="0">
                <a:solidFill>
                  <a:srgbClr val="443728"/>
                </a:solidFill>
                <a:latin typeface="Poppins" panose="00000500000000000000" pitchFamily="2" charset="0"/>
                <a:ea typeface="Open Sans" pitchFamily="34" charset="-122"/>
                <a:cs typeface="Poppins" panose="00000500000000000000" pitchFamily="2" charset="0"/>
              </a:rPr>
              <a:t> Prototype feasible with standard cloud infrastructure. Enterprise deployment leverages auto-scaling for unlimited shadow environments without proportional cost increases.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25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1264</Words>
  <Application>Microsoft Office PowerPoint</Application>
  <PresentationFormat>Custom</PresentationFormat>
  <Paragraphs>198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shakthi sri</cp:lastModifiedBy>
  <cp:revision>14</cp:revision>
  <dcterms:created xsi:type="dcterms:W3CDTF">2025-10-10T16:05:00Z</dcterms:created>
  <dcterms:modified xsi:type="dcterms:W3CDTF">2025-10-11T15:13:22Z</dcterms:modified>
</cp:coreProperties>
</file>